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362" r:id="rId6"/>
    <p:sldId id="366" r:id="rId7"/>
    <p:sldId id="256" r:id="rId8"/>
    <p:sldId id="38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AA99F-5773-9F3C-586C-916FBAE86096}" v="8" dt="2026-09-23T13:31:14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6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e DUPOND" userId="S::martine.dupond@ffjudo.com::100e0a0b-162a-4a12-9d7a-2f9ef5bd5c5c" providerId="AD" clId="Web-{168FD14E-1E21-6241-6A89-5B24324BA5CB}"/>
    <pc:docChg chg="modSld">
      <pc:chgData name="Martine DUPOND" userId="S::martine.dupond@ffjudo.com::100e0a0b-162a-4a12-9d7a-2f9ef5bd5c5c" providerId="AD" clId="Web-{168FD14E-1E21-6241-6A89-5B24324BA5CB}" dt="2026-09-21T08:51:30.752" v="2" actId="14100"/>
      <pc:docMkLst>
        <pc:docMk/>
      </pc:docMkLst>
      <pc:sldChg chg="modSp">
        <pc:chgData name="Martine DUPOND" userId="S::martine.dupond@ffjudo.com::100e0a0b-162a-4a12-9d7a-2f9ef5bd5c5c" providerId="AD" clId="Web-{168FD14E-1E21-6241-6A89-5B24324BA5CB}" dt="2026-09-21T08:51:30.752" v="2" actId="14100"/>
        <pc:sldMkLst>
          <pc:docMk/>
          <pc:sldMk cId="3273426999" sldId="256"/>
        </pc:sldMkLst>
        <pc:spChg chg="mod">
          <ac:chgData name="Martine DUPOND" userId="S::martine.dupond@ffjudo.com::100e0a0b-162a-4a12-9d7a-2f9ef5bd5c5c" providerId="AD" clId="Web-{168FD14E-1E21-6241-6A89-5B24324BA5CB}" dt="2026-09-21T08:51:30.752" v="2" actId="14100"/>
          <ac:spMkLst>
            <pc:docMk/>
            <pc:sldMk cId="3273426999" sldId="256"/>
            <ac:spMk id="4" creationId="{72884C29-DB65-E1DB-3551-9E1752C84885}"/>
          </ac:spMkLst>
        </pc:spChg>
      </pc:sldChg>
    </pc:docChg>
  </pc:docChgLst>
  <pc:docChgLst>
    <pc:chgData name="Martine DUPOND" userId="S::martine.dupond@ffjudo.com::100e0a0b-162a-4a12-9d7a-2f9ef5bd5c5c" providerId="AD" clId="Web-{9C9AA99F-5773-9F3C-586C-916FBAE86096}"/>
    <pc:docChg chg="modSld">
      <pc:chgData name="Martine DUPOND" userId="S::martine.dupond@ffjudo.com::100e0a0b-162a-4a12-9d7a-2f9ef5bd5c5c" providerId="AD" clId="Web-{9C9AA99F-5773-9F3C-586C-916FBAE86096}" dt="2026-09-23T13:30:09.206" v="4" actId="20577"/>
      <pc:docMkLst>
        <pc:docMk/>
      </pc:docMkLst>
      <pc:sldChg chg="delSp modSp">
        <pc:chgData name="Martine DUPOND" userId="S::martine.dupond@ffjudo.com::100e0a0b-162a-4a12-9d7a-2f9ef5bd5c5c" providerId="AD" clId="Web-{9C9AA99F-5773-9F3C-586C-916FBAE86096}" dt="2026-09-23T13:30:09.143" v="3"/>
        <pc:sldMkLst>
          <pc:docMk/>
          <pc:sldMk cId="624191489" sldId="366"/>
        </pc:sldMkLst>
        <pc:spChg chg="del mod">
          <ac:chgData name="Martine DUPOND" userId="S::martine.dupond@ffjudo.com::100e0a0b-162a-4a12-9d7a-2f9ef5bd5c5c" providerId="AD" clId="Web-{9C9AA99F-5773-9F3C-586C-916FBAE86096}" dt="2026-09-23T13:30:09.143" v="3"/>
          <ac:spMkLst>
            <pc:docMk/>
            <pc:sldMk cId="624191489" sldId="366"/>
            <ac:spMk id="2" creationId="{57369BDD-8493-7495-04D1-B29CBADA6518}"/>
          </ac:spMkLst>
        </pc:spChg>
      </pc:sldChg>
      <pc:sldChg chg="modSp">
        <pc:chgData name="Martine DUPOND" userId="S::martine.dupond@ffjudo.com::100e0a0b-162a-4a12-9d7a-2f9ef5bd5c5c" providerId="AD" clId="Web-{9C9AA99F-5773-9F3C-586C-916FBAE86096}" dt="2026-09-23T13:30:09.206" v="4" actId="20577"/>
        <pc:sldMkLst>
          <pc:docMk/>
          <pc:sldMk cId="721085781" sldId="381"/>
        </pc:sldMkLst>
        <pc:spChg chg="mod">
          <ac:chgData name="Martine DUPOND" userId="S::martine.dupond@ffjudo.com::100e0a0b-162a-4a12-9d7a-2f9ef5bd5c5c" providerId="AD" clId="Web-{9C9AA99F-5773-9F3C-586C-916FBAE86096}" dt="2026-09-23T13:30:09.206" v="4" actId="20577"/>
          <ac:spMkLst>
            <pc:docMk/>
            <pc:sldMk cId="721085781" sldId="381"/>
            <ac:spMk id="2" creationId="{6509F253-1D45-780C-BDF1-3C25ED875948}"/>
          </ac:spMkLst>
        </pc:spChg>
      </pc:sldChg>
    </pc:docChg>
  </pc:docChgLst>
  <pc:docChgLst>
    <pc:chgData name="Christophe GROSSAIN" userId="S::christophe.grossain@ffjudo.com::ff926a3c-abef-4a5b-b924-6c9b589f1c6a" providerId="AD" clId="Web-{7E3A54C4-17D2-BDEF-A6C6-4ED99F52247D}"/>
    <pc:docChg chg="modSld">
      <pc:chgData name="Christophe GROSSAIN" userId="S::christophe.grossain@ffjudo.com::ff926a3c-abef-4a5b-b924-6c9b589f1c6a" providerId="AD" clId="Web-{7E3A54C4-17D2-BDEF-A6C6-4ED99F52247D}" dt="2026-09-11T06:47:16.349" v="2" actId="20577"/>
      <pc:docMkLst>
        <pc:docMk/>
      </pc:docMkLst>
      <pc:sldChg chg="modSp">
        <pc:chgData name="Christophe GROSSAIN" userId="S::christophe.grossain@ffjudo.com::ff926a3c-abef-4a5b-b924-6c9b589f1c6a" providerId="AD" clId="Web-{7E3A54C4-17D2-BDEF-A6C6-4ED99F52247D}" dt="2026-09-11T06:47:16.349" v="2" actId="20577"/>
        <pc:sldMkLst>
          <pc:docMk/>
          <pc:sldMk cId="3273426999" sldId="256"/>
        </pc:sldMkLst>
        <pc:spChg chg="mod">
          <ac:chgData name="Christophe GROSSAIN" userId="S::christophe.grossain@ffjudo.com::ff926a3c-abef-4a5b-b924-6c9b589f1c6a" providerId="AD" clId="Web-{7E3A54C4-17D2-BDEF-A6C6-4ED99F52247D}" dt="2026-09-11T06:47:16.349" v="2" actId="20577"/>
          <ac:spMkLst>
            <pc:docMk/>
            <pc:sldMk cId="3273426999" sldId="256"/>
            <ac:spMk id="11" creationId="{6CD61A17-876E-1655-1EFE-DFC3B8C32F3B}"/>
          </ac:spMkLst>
        </pc:spChg>
        <pc:spChg chg="mod">
          <ac:chgData name="Christophe GROSSAIN" userId="S::christophe.grossain@ffjudo.com::ff926a3c-abef-4a5b-b924-6c9b589f1c6a" providerId="AD" clId="Web-{7E3A54C4-17D2-BDEF-A6C6-4ED99F52247D}" dt="2026-09-11T06:43:58.686" v="1" actId="20577"/>
          <ac:spMkLst>
            <pc:docMk/>
            <pc:sldMk cId="3273426999" sldId="256"/>
            <ac:spMk id="37" creationId="{46D4EF4B-1698-33D2-7789-5975E664C569}"/>
          </ac:spMkLst>
        </pc:spChg>
      </pc:sldChg>
    </pc:docChg>
  </pc:docChgLst>
  <pc:docChgLst>
    <pc:chgData name="Cédric MEDEUF" userId="S::cedric.medeuf@ffjudo.com::7f1fd585-2d34-4aab-b5aa-8537bad99e7e" providerId="AD" clId="Web-{4665CF85-662C-162E-EBEB-A3626CB7ACFA}"/>
    <pc:docChg chg="modSld">
      <pc:chgData name="Cédric MEDEUF" userId="S::cedric.medeuf@ffjudo.com::7f1fd585-2d34-4aab-b5aa-8537bad99e7e" providerId="AD" clId="Web-{4665CF85-662C-162E-EBEB-A3626CB7ACFA}" dt="2026-09-09T18:27:58.614" v="6" actId="20577"/>
      <pc:docMkLst>
        <pc:docMk/>
      </pc:docMkLst>
      <pc:sldChg chg="modSp">
        <pc:chgData name="Cédric MEDEUF" userId="S::cedric.medeuf@ffjudo.com::7f1fd585-2d34-4aab-b5aa-8537bad99e7e" providerId="AD" clId="Web-{4665CF85-662C-162E-EBEB-A3626CB7ACFA}" dt="2026-09-09T18:27:58.614" v="6" actId="20577"/>
        <pc:sldMkLst>
          <pc:docMk/>
          <pc:sldMk cId="3273426999" sldId="256"/>
        </pc:sldMkLst>
        <pc:spChg chg="mod">
          <ac:chgData name="Cédric MEDEUF" userId="S::cedric.medeuf@ffjudo.com::7f1fd585-2d34-4aab-b5aa-8537bad99e7e" providerId="AD" clId="Web-{4665CF85-662C-162E-EBEB-A3626CB7ACFA}" dt="2026-09-09T18:27:58.614" v="6" actId="20577"/>
          <ac:spMkLst>
            <pc:docMk/>
            <pc:sldMk cId="3273426999" sldId="256"/>
            <ac:spMk id="23" creationId="{9E41395C-0ADF-1F04-90CD-ABB2F68BA019}"/>
          </ac:spMkLst>
        </pc:spChg>
        <pc:spChg chg="mod">
          <ac:chgData name="Cédric MEDEUF" userId="S::cedric.medeuf@ffjudo.com::7f1fd585-2d34-4aab-b5aa-8537bad99e7e" providerId="AD" clId="Web-{4665CF85-662C-162E-EBEB-A3626CB7ACFA}" dt="2026-09-09T18:27:39.770" v="2" actId="1076"/>
          <ac:spMkLst>
            <pc:docMk/>
            <pc:sldMk cId="3273426999" sldId="256"/>
            <ac:spMk id="81" creationId="{D258550F-CEA3-1998-710C-25D6CD4905AF}"/>
          </ac:spMkLst>
        </pc:spChg>
      </pc:sldChg>
      <pc:sldChg chg="delSp">
        <pc:chgData name="Cédric MEDEUF" userId="S::cedric.medeuf@ffjudo.com::7f1fd585-2d34-4aab-b5aa-8537bad99e7e" providerId="AD" clId="Web-{4665CF85-662C-162E-EBEB-A3626CB7ACFA}" dt="2026-09-09T18:26:43.830" v="0"/>
        <pc:sldMkLst>
          <pc:docMk/>
          <pc:sldMk cId="721085781" sldId="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BF5B-FCA6-4431-AAB3-99EB7E9F155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BBF46-827B-42A2-A570-65FB8F603B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859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e3b92ea5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e3b92ea5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2329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15B55-DD6D-49FD-8585-AB018FF11EF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6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A252F-75DE-41EC-9F91-96FA8AA4821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5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A252F-75DE-41EC-9F91-96FA8AA4821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14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9803F4-7E9C-B317-D9C3-0CB0A04EE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841564-60CE-F3F8-7CBA-2031B92BD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8C3003-E578-F111-1380-46619894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4C8FDF-4316-0CDC-F45B-07318DAA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413FB4-806C-3F40-C721-E90BB0F0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68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C7A71-788C-EDF4-5E2A-FC92BEC2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8FE85-B1A1-D7DB-170C-3668C5917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C0D7D8-3E18-704E-3E8D-15CF1533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3EB8A9-560A-AC71-C3C4-2F5CDA8E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81DD9-37BD-215F-036D-A9E37DB17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523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545CD-F318-0D82-297A-9D8C49EC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4253D4-16F6-A4B0-857E-D99B2464E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98E601-B019-7B21-3E0A-AE04808F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3769DC-EA93-1192-AC03-CA6763C2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884C3C-10B9-15F2-C79F-BA147086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69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21A4C-2208-504C-DD1E-41FF4F2B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D9AD8-4CD6-FC18-AD56-70DB2CEE4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988F9C-B089-0775-4F33-DC6010E53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A6682B-4D26-A247-FF7D-021E2946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410C6B-FEE0-D21D-7EE6-CBA1B99E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AB902D-8A78-F479-8E3A-F3C6ABDF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12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E2E2D-6A1A-5823-93E3-92F363F8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64CBF7-B991-5BDD-9595-84BAD1F41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A3BB11-7CD0-EDA4-8B5D-F8DFECBD0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45C450-87AC-8911-6899-E01346407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44D8E7-0904-5E2C-03C6-C034CC156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00A03D-83B4-55B5-F4CE-C728B868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5CE9DA-F993-F6A9-62F4-19FFC156D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7B24DAD-B636-1901-D422-3D07785B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24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D41369-C4DF-E49A-62F5-1E147822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19C527-5F98-31F7-1E50-2E09D6DB2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9FFD15-2D5F-AFAA-5319-0E12DF57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516F72-52AB-920B-7A80-0E497A93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F20371-3F87-4199-409C-42D06FA98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AE5E8A-A31E-E58B-14B9-CCF341C7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8A4A60-E7CD-A83E-D030-CCF81444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67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290CA-F517-C0C4-BF4A-B7D5747D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9C8FD0-46B6-2E70-719A-205C411E4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4E001B-ADC8-A56B-6376-3B6E72D35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12D7FA-EB30-485B-03D1-7A8C23E9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810F1D-ACE2-ECDD-41B5-9C373E22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F2C52-BA57-1237-DD2F-59E74D1F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98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00412-ED81-BBE6-7D5D-6FE82AD7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352034-3400-3256-C49A-B8FFE2C71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15B8F-B877-0B21-CC0F-7B9A330A1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9F65AF-6B30-46B0-EC0F-5C9D087E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0F1A2C-6EDC-0481-99EC-9676D96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757B38-4646-C541-589C-AA399B62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63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1142A-2719-E224-8093-208F9D6D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59D239-0E95-6D52-74D9-BE335827A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FC9D1B-2876-8D64-B80B-D43770217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90E490-9288-9F44-3BCF-3DEDA8FA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677308-2E5C-355F-B8C3-57A444F3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87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250C15-95C6-4C59-8D05-4CFA50A4C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1CAF384-DBA2-3AB9-05E7-6358991CD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AF76AE-D283-24A2-E9FB-9FF3C8D2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494C6-A53A-ABCB-AA4F-2A87EE6E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030B50-617C-A79E-E0E0-836ACDB9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81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1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44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8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58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86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75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58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72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00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28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975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627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54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34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79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3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6909825-4599-B566-ED14-4FA32F81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B32AF6-E6F7-4D83-C1F2-D7C486E9A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603DEE-B85B-2B8D-4B34-A103A1B5B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339AE5-6D11-4EF4-ABC5-430B9578442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37B52-CC47-DFF5-0A94-7B902F70D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5FB387-99E8-BC34-9AB5-B3B0BCF5B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7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09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hyperlink" Target="mailto:comite92j@ffjudo.com" TargetMode="External"/><Relationship Id="rId5" Type="http://schemas.openxmlformats.org/officeDocument/2006/relationships/image" Target="../media/image10.png"/><Relationship Id="rId10" Type="http://schemas.openxmlformats.org/officeDocument/2006/relationships/hyperlink" Target="mailto:comite@paris.idf-ffjudo.com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-64007" y="1112758"/>
            <a:ext cx="12191600" cy="5787403"/>
          </a:xfrm>
          <a:prstGeom prst="rect">
            <a:avLst/>
          </a:prstGeom>
          <a:solidFill>
            <a:srgbClr val="0F0A3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2400"/>
          </a:p>
        </p:txBody>
      </p:sp>
      <p:sp>
        <p:nvSpPr>
          <p:cNvPr id="82" name="Google Shape;82;p15"/>
          <p:cNvSpPr txBox="1"/>
          <p:nvPr/>
        </p:nvSpPr>
        <p:spPr>
          <a:xfrm>
            <a:off x="59933" y="6513633"/>
            <a:ext cx="2994800" cy="2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fr" sz="800">
                <a:latin typeface="Helvetica Neue Light"/>
                <a:ea typeface="Helvetica Neue Light"/>
                <a:cs typeface="Helvetica Neue Light"/>
                <a:sym typeface="Helvetica Neue Light"/>
              </a:rPr>
              <a:t>La Ligue de judo Ile-de-France - Copyright - 2020 / Email : </a:t>
            </a:r>
            <a:endParaRPr sz="8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t="62613" b="19954"/>
          <a:stretch/>
        </p:blipFill>
        <p:spPr>
          <a:xfrm>
            <a:off x="234" y="1"/>
            <a:ext cx="12191541" cy="107059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11065633" y="-565367"/>
            <a:ext cx="1414800" cy="1333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7" name="Google Shape;87;p15"/>
          <p:cNvSpPr/>
          <p:nvPr/>
        </p:nvSpPr>
        <p:spPr>
          <a:xfrm>
            <a:off x="11387649" y="-344924"/>
            <a:ext cx="1414800" cy="1333200"/>
          </a:xfrm>
          <a:prstGeom prst="ellipse">
            <a:avLst/>
          </a:prstGeom>
          <a:noFill/>
          <a:ln w="28575" cap="flat" cmpd="sng">
            <a:solidFill>
              <a:srgbClr val="0F0A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723" y="147604"/>
            <a:ext cx="1583950" cy="1135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3BFA46F4-A7A9-5E43-B02C-9AB462B613A9}"/>
              </a:ext>
            </a:extLst>
          </p:cNvPr>
          <p:cNvSpPr txBox="1">
            <a:spLocks/>
          </p:cNvSpPr>
          <p:nvPr/>
        </p:nvSpPr>
        <p:spPr>
          <a:xfrm>
            <a:off x="1376782" y="2452853"/>
            <a:ext cx="8825658" cy="3628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7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GRADES IDF</a:t>
            </a:r>
          </a:p>
          <a:p>
            <a:pPr algn="ctr"/>
            <a:r>
              <a:rPr lang="fr-FR" sz="7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2026/2027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4C6D6B-8A24-73D4-F570-31C97198FAA0}"/>
              </a:ext>
            </a:extLst>
          </p:cNvPr>
          <p:cNvSpPr txBox="1"/>
          <p:nvPr/>
        </p:nvSpPr>
        <p:spPr>
          <a:xfrm>
            <a:off x="10115504" y="6617146"/>
            <a:ext cx="2012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i="1"/>
              <a:t>Mélanie PERCHERON – DTR LIGUE IDF</a:t>
            </a:r>
          </a:p>
        </p:txBody>
      </p:sp>
    </p:spTree>
    <p:extLst>
      <p:ext uri="{BB962C8B-B14F-4D97-AF65-F5344CB8AC3E}">
        <p14:creationId xmlns:p14="http://schemas.microsoft.com/office/powerpoint/2010/main" val="3506911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0;p15">
            <a:extLst>
              <a:ext uri="{FF2B5EF4-FFF2-40B4-BE49-F238E27FC236}">
                <a16:creationId xmlns:a16="http://schemas.microsoft.com/office/drawing/2014/main" id="{31AE93F1-FCDB-BD47-A6B3-6841B094F390}"/>
              </a:ext>
            </a:extLst>
          </p:cNvPr>
          <p:cNvSpPr/>
          <p:nvPr/>
        </p:nvSpPr>
        <p:spPr>
          <a:xfrm>
            <a:off x="17632" y="0"/>
            <a:ext cx="12192000" cy="6858000"/>
          </a:xfrm>
          <a:prstGeom prst="rect">
            <a:avLst/>
          </a:prstGeom>
          <a:solidFill>
            <a:srgbClr val="0F0A3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Titre 1"/>
          <p:cNvSpPr txBox="1">
            <a:spLocks/>
          </p:cNvSpPr>
          <p:nvPr/>
        </p:nvSpPr>
        <p:spPr>
          <a:xfrm>
            <a:off x="151095" y="0"/>
            <a:ext cx="12040905" cy="1015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Contacts référents CORG &amp; CODG</a:t>
            </a:r>
          </a:p>
        </p:txBody>
      </p:sp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69F8F9DC-347D-0AD9-487D-947688C08E81}"/>
              </a:ext>
            </a:extLst>
          </p:cNvPr>
          <p:cNvGraphicFramePr>
            <a:graphicFrameLocks noGrp="1"/>
          </p:cNvGraphicFramePr>
          <p:nvPr/>
        </p:nvGraphicFramePr>
        <p:xfrm>
          <a:off x="270933" y="1049193"/>
          <a:ext cx="4470400" cy="556090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59467">
                  <a:extLst>
                    <a:ext uri="{9D8B030D-6E8A-4147-A177-3AD203B41FA5}">
                      <a16:colId xmlns:a16="http://schemas.microsoft.com/office/drawing/2014/main" val="2527613995"/>
                    </a:ext>
                  </a:extLst>
                </a:gridCol>
                <a:gridCol w="2810933">
                  <a:extLst>
                    <a:ext uri="{9D8B030D-6E8A-4147-A177-3AD203B41FA5}">
                      <a16:colId xmlns:a16="http://schemas.microsoft.com/office/drawing/2014/main" val="4113974595"/>
                    </a:ext>
                  </a:extLst>
                </a:gridCol>
              </a:tblGrid>
              <a:tr h="550644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Référents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560779622"/>
                  </a:ext>
                </a:extLst>
              </a:tr>
              <a:tr h="624839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CORG</a:t>
                      </a:r>
                    </a:p>
                    <a:p>
                      <a:pPr algn="ctr"/>
                      <a:r>
                        <a:rPr lang="fr-FR"/>
                        <a:t>Ligue IDF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Franck BOURRASSEAU</a:t>
                      </a:r>
                    </a:p>
                    <a:p>
                      <a:pPr algn="ctr"/>
                      <a:r>
                        <a:rPr lang="fr-FR"/>
                        <a:t>Antonio HIDALGO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225051217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75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Romuald HENRI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289168543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77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Bernard GAUTHEROT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31238898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78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Thierry SURAN</a:t>
                      </a:r>
                      <a:endParaRPr lang="fr-FR"/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37236055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91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Stéphane BOURUMEAU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43893297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92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Patrick TISON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727257995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93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Fabien FARGE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82700620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94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Alain VIDAL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72352604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95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Tahar BENGUESMI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2051289934"/>
                  </a:ext>
                </a:extLst>
              </a:tr>
            </a:tbl>
          </a:graphicData>
        </a:graphic>
      </p:graphicFrame>
      <p:pic>
        <p:nvPicPr>
          <p:cNvPr id="23" name="Image 22">
            <a:extLst>
              <a:ext uri="{FF2B5EF4-FFF2-40B4-BE49-F238E27FC236}">
                <a16:creationId xmlns:a16="http://schemas.microsoft.com/office/drawing/2014/main" id="{E3C03537-CF30-99F8-C2D0-B8AA5616F2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81" y="3658007"/>
            <a:ext cx="410880" cy="45470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9A94D6-F828-0715-B901-F0573E96B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808" y="4460201"/>
            <a:ext cx="531716" cy="34384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9AD3C6-1074-C07B-9A12-DDC090244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02" y="5162660"/>
            <a:ext cx="487322" cy="4353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CD5C30-B311-47C6-9FA9-21028900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42" y="2835106"/>
            <a:ext cx="541549" cy="50286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B8772B-501C-AEF2-542E-826734738C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004" y="3668771"/>
            <a:ext cx="553013" cy="37604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A8C68DE-14C1-2938-B74F-6A90CA122A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045" y="4395297"/>
            <a:ext cx="530395" cy="42785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89B179F-08E8-A910-4A98-619BCFD8E6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90" y="5229101"/>
            <a:ext cx="503637" cy="37604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53DC7A1-EF08-630D-0383-2F5A612A4EBE}"/>
              </a:ext>
            </a:extLst>
          </p:cNvPr>
          <p:cNvSpPr txBox="1"/>
          <p:nvPr/>
        </p:nvSpPr>
        <p:spPr>
          <a:xfrm>
            <a:off x="7606261" y="2846604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01.45.43.80.07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10"/>
              </a:rPr>
              <a:t>comite@paris.idf-ffjudo.com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0893CBD-5E82-E4BA-3492-36D94DD1873B}"/>
              </a:ext>
            </a:extLst>
          </p:cNvPr>
          <p:cNvSpPr txBox="1"/>
          <p:nvPr/>
        </p:nvSpPr>
        <p:spPr>
          <a:xfrm>
            <a:off x="7574914" y="3638138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01.60.94.05.65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comitejudo77@orange.fr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32C5E40-D91A-09A6-7750-050E953FC7B4}"/>
              </a:ext>
            </a:extLst>
          </p:cNvPr>
          <p:cNvSpPr txBox="1"/>
          <p:nvPr/>
        </p:nvSpPr>
        <p:spPr>
          <a:xfrm>
            <a:off x="7628552" y="4415537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09.62.01.59.79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comitejudo78@orange.fr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DA8E076-BF3D-98EE-0E96-EAA41AEEB2D0}"/>
              </a:ext>
            </a:extLst>
          </p:cNvPr>
          <p:cNvSpPr txBox="1"/>
          <p:nvPr/>
        </p:nvSpPr>
        <p:spPr>
          <a:xfrm>
            <a:off x="7606261" y="5189652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01.60.84.70.10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judo.91@orange.fr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582B88F-FE69-57EF-B4EC-6AFD2DF9A1C8}"/>
              </a:ext>
            </a:extLst>
          </p:cNvPr>
          <p:cNvSpPr txBox="1"/>
          <p:nvPr/>
        </p:nvSpPr>
        <p:spPr>
          <a:xfrm>
            <a:off x="10203702" y="2876524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01.45.41.05.70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11"/>
              </a:rPr>
              <a:t>comite92j@ffjudo.com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18B3753-AE82-1635-268B-BCBF77E440A0}"/>
              </a:ext>
            </a:extLst>
          </p:cNvPr>
          <p:cNvSpPr txBox="1"/>
          <p:nvPr/>
        </p:nvSpPr>
        <p:spPr>
          <a:xfrm>
            <a:off x="10230105" y="3639861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09.67.35.36.89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comite.judo93@gmail.com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137F350-564A-9AD1-E6D3-5809B5B03520}"/>
              </a:ext>
            </a:extLst>
          </p:cNvPr>
          <p:cNvSpPr txBox="1"/>
          <p:nvPr/>
        </p:nvSpPr>
        <p:spPr>
          <a:xfrm>
            <a:off x="10271017" y="4407650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01.48.99.40.46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judo94@orange.fr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088BD76-A8DC-35E8-DF58-2BA7683EFE35}"/>
              </a:ext>
            </a:extLst>
          </p:cNvPr>
          <p:cNvSpPr txBox="1"/>
          <p:nvPr/>
        </p:nvSpPr>
        <p:spPr>
          <a:xfrm>
            <a:off x="10271016" y="5180498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01.34.50.13.13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comitejudo95@orange.fr</a:t>
            </a:r>
          </a:p>
        </p:txBody>
      </p:sp>
      <p:pic>
        <p:nvPicPr>
          <p:cNvPr id="3" name="Google Shape;258;p2" title="Logo_Comite-75_grand-picto_sans-8.png">
            <a:extLst>
              <a:ext uri="{FF2B5EF4-FFF2-40B4-BE49-F238E27FC236}">
                <a16:creationId xmlns:a16="http://schemas.microsoft.com/office/drawing/2014/main" id="{A162EF07-D2D7-AA5A-E6FE-ED3FC2BC7598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34936" y="2927394"/>
            <a:ext cx="375076" cy="415499"/>
          </a:xfrm>
          <a:prstGeom prst="rect">
            <a:avLst/>
          </a:prstGeom>
          <a:solidFill>
            <a:srgbClr val="0F0A3D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19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1524" y="-34809"/>
            <a:ext cx="7960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PASSAGE KATA et UV 2 IDF – 202</a:t>
            </a:r>
            <a:r>
              <a:rPr lang="fr-FR" sz="4800">
                <a:ln w="0"/>
                <a:solidFill>
                  <a:prstClr val="white"/>
                </a:solidFill>
                <a:latin typeface="Bahnschrift Light Condensed" panose="020B0502040204020203" pitchFamily="34" charset="0"/>
              </a:rPr>
              <a:t>6</a:t>
            </a: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/2027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202440" y="874043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Novembre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4660001" y="902575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Décembre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94237" y="6109713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Ligue Ile-de-France de Judo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138 Rue Salvador ALLENDE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92000 NANTERRE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Email :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</a:t>
            </a:r>
            <a:r>
              <a:rPr kumimoji="0" lang="fr-FR" sz="1100" b="0" i="0" u="sng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sportif@idf-judo.com</a:t>
            </a:r>
            <a:endParaRPr kumimoji="0" lang="fr-FR" sz="11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5" y="6230215"/>
            <a:ext cx="1471612" cy="55120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0662931" y="128144"/>
            <a:ext cx="1406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Inscription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par extranet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66" y="200472"/>
            <a:ext cx="605514" cy="595716"/>
          </a:xfrm>
          <a:prstGeom prst="rect">
            <a:avLst/>
          </a:prstGeom>
        </p:spPr>
      </p:pic>
      <p:sp>
        <p:nvSpPr>
          <p:cNvPr id="54" name="Rectangle à coins arrondis 8">
            <a:extLst>
              <a:ext uri="{FF2B5EF4-FFF2-40B4-BE49-F238E27FC236}">
                <a16:creationId xmlns:a16="http://schemas.microsoft.com/office/drawing/2014/main" id="{9A6B1A44-8C82-A442-B259-D6BB84225AA4}"/>
              </a:ext>
            </a:extLst>
          </p:cNvPr>
          <p:cNvSpPr/>
          <p:nvPr/>
        </p:nvSpPr>
        <p:spPr>
          <a:xfrm>
            <a:off x="5755559" y="2178370"/>
            <a:ext cx="1303704" cy="5805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12/12/26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 91 et 75 </a:t>
            </a:r>
          </a:p>
        </p:txBody>
      </p:sp>
      <p:sp>
        <p:nvSpPr>
          <p:cNvPr id="59" name="Rectangle à coins arrondis 6">
            <a:extLst>
              <a:ext uri="{FF2B5EF4-FFF2-40B4-BE49-F238E27FC236}">
                <a16:creationId xmlns:a16="http://schemas.microsoft.com/office/drawing/2014/main" id="{C6A4098A-6E1B-1C43-A311-8EDED8344667}"/>
              </a:ext>
            </a:extLst>
          </p:cNvPr>
          <p:cNvSpPr/>
          <p:nvPr/>
        </p:nvSpPr>
        <p:spPr>
          <a:xfrm>
            <a:off x="2236755" y="3796971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Avril</a:t>
            </a:r>
          </a:p>
        </p:txBody>
      </p:sp>
      <p:sp>
        <p:nvSpPr>
          <p:cNvPr id="64" name="Rectangle à coins arrondis 3">
            <a:extLst>
              <a:ext uri="{FF2B5EF4-FFF2-40B4-BE49-F238E27FC236}">
                <a16:creationId xmlns:a16="http://schemas.microsoft.com/office/drawing/2014/main" id="{E756D9C9-D48C-45AB-82F8-F9A4E18E3D9A}"/>
              </a:ext>
            </a:extLst>
          </p:cNvPr>
          <p:cNvSpPr/>
          <p:nvPr/>
        </p:nvSpPr>
        <p:spPr>
          <a:xfrm>
            <a:off x="9846533" y="3698429"/>
            <a:ext cx="157855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Août </a:t>
            </a:r>
          </a:p>
        </p:txBody>
      </p:sp>
      <p:sp>
        <p:nvSpPr>
          <p:cNvPr id="70" name="Rectangle à coins arrondis 8">
            <a:extLst>
              <a:ext uri="{FF2B5EF4-FFF2-40B4-BE49-F238E27FC236}">
                <a16:creationId xmlns:a16="http://schemas.microsoft.com/office/drawing/2014/main" id="{00E7B27B-765D-49C2-8302-380617517C47}"/>
              </a:ext>
            </a:extLst>
          </p:cNvPr>
          <p:cNvSpPr/>
          <p:nvPr/>
        </p:nvSpPr>
        <p:spPr>
          <a:xfrm>
            <a:off x="56682" y="2121916"/>
            <a:ext cx="1563735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29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/08/26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94</a:t>
            </a:r>
          </a:p>
        </p:txBody>
      </p:sp>
      <p:sp>
        <p:nvSpPr>
          <p:cNvPr id="71" name="Rectangle à coins arrondis 8">
            <a:extLst>
              <a:ext uri="{FF2B5EF4-FFF2-40B4-BE49-F238E27FC236}">
                <a16:creationId xmlns:a16="http://schemas.microsoft.com/office/drawing/2014/main" id="{8947CB7B-8902-44A8-A535-0D027B9B61E8}"/>
              </a:ext>
            </a:extLst>
          </p:cNvPr>
          <p:cNvSpPr/>
          <p:nvPr/>
        </p:nvSpPr>
        <p:spPr>
          <a:xfrm>
            <a:off x="5659245" y="1521054"/>
            <a:ext cx="1400018" cy="5744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</a:t>
            </a:r>
          </a:p>
        </p:txBody>
      </p:sp>
      <p:sp>
        <p:nvSpPr>
          <p:cNvPr id="74" name="Rectangle à coins arrondis 8">
            <a:extLst>
              <a:ext uri="{FF2B5EF4-FFF2-40B4-BE49-F238E27FC236}">
                <a16:creationId xmlns:a16="http://schemas.microsoft.com/office/drawing/2014/main" id="{312A6417-4511-4B48-B3DD-8680BD7B7EBB}"/>
              </a:ext>
            </a:extLst>
          </p:cNvPr>
          <p:cNvSpPr/>
          <p:nvPr/>
        </p:nvSpPr>
        <p:spPr>
          <a:xfrm>
            <a:off x="60216" y="1473095"/>
            <a:ext cx="1563734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28/08/26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77</a:t>
            </a:r>
          </a:p>
        </p:txBody>
      </p:sp>
      <p:sp>
        <p:nvSpPr>
          <p:cNvPr id="81" name="Rectangle à coins arrondis 8">
            <a:extLst>
              <a:ext uri="{FF2B5EF4-FFF2-40B4-BE49-F238E27FC236}">
                <a16:creationId xmlns:a16="http://schemas.microsoft.com/office/drawing/2014/main" id="{D258550F-CEA3-1998-710C-25D6CD4905AF}"/>
              </a:ext>
            </a:extLst>
          </p:cNvPr>
          <p:cNvSpPr/>
          <p:nvPr/>
        </p:nvSpPr>
        <p:spPr>
          <a:xfrm>
            <a:off x="2265024" y="4968099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18/04/27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Rectangle à coins arrondis 8">
            <a:extLst>
              <a:ext uri="{FF2B5EF4-FFF2-40B4-BE49-F238E27FC236}">
                <a16:creationId xmlns:a16="http://schemas.microsoft.com/office/drawing/2014/main" id="{E20C4863-9F63-6854-CE73-EFB12337A6C0}"/>
              </a:ext>
            </a:extLst>
          </p:cNvPr>
          <p:cNvSpPr/>
          <p:nvPr/>
        </p:nvSpPr>
        <p:spPr>
          <a:xfrm>
            <a:off x="2263281" y="2146280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22/11/26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78</a:t>
            </a:r>
          </a:p>
        </p:txBody>
      </p:sp>
      <p:sp>
        <p:nvSpPr>
          <p:cNvPr id="13" name="Rectangle à coins arrondis 6">
            <a:extLst>
              <a:ext uri="{FF2B5EF4-FFF2-40B4-BE49-F238E27FC236}">
                <a16:creationId xmlns:a16="http://schemas.microsoft.com/office/drawing/2014/main" id="{8163E32D-EF1E-3EC7-5AF6-74738FBB9DB9}"/>
              </a:ext>
            </a:extLst>
          </p:cNvPr>
          <p:cNvSpPr/>
          <p:nvPr/>
        </p:nvSpPr>
        <p:spPr>
          <a:xfrm>
            <a:off x="4765529" y="3809235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0D18923B-9FCF-BCBF-EADD-8DF5CE3A2CCB}"/>
              </a:ext>
            </a:extLst>
          </p:cNvPr>
          <p:cNvSpPr/>
          <p:nvPr/>
        </p:nvSpPr>
        <p:spPr>
          <a:xfrm>
            <a:off x="4032966" y="4977644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22/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</a:t>
            </a:r>
          </a:p>
        </p:txBody>
      </p:sp>
      <p:sp>
        <p:nvSpPr>
          <p:cNvPr id="16" name="Rectangle à coins arrondis 6">
            <a:extLst>
              <a:ext uri="{FF2B5EF4-FFF2-40B4-BE49-F238E27FC236}">
                <a16:creationId xmlns:a16="http://schemas.microsoft.com/office/drawing/2014/main" id="{BDDF2143-15F6-C48C-9F1F-31431444D33A}"/>
              </a:ext>
            </a:extLst>
          </p:cNvPr>
          <p:cNvSpPr/>
          <p:nvPr/>
        </p:nvSpPr>
        <p:spPr>
          <a:xfrm>
            <a:off x="7776134" y="3678053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Juin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6D1A17B1-E719-49CF-7067-5126032336A6}"/>
              </a:ext>
            </a:extLst>
          </p:cNvPr>
          <p:cNvSpPr/>
          <p:nvPr/>
        </p:nvSpPr>
        <p:spPr>
          <a:xfrm>
            <a:off x="7776134" y="554185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27/06/27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6484A3A2-F629-60B0-A174-5640386FD4EB}"/>
              </a:ext>
            </a:extLst>
          </p:cNvPr>
          <p:cNvSpPr/>
          <p:nvPr/>
        </p:nvSpPr>
        <p:spPr>
          <a:xfrm>
            <a:off x="7776134" y="486371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19/06/27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75 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Rectangle à coins arrondis 8">
            <a:extLst>
              <a:ext uri="{FF2B5EF4-FFF2-40B4-BE49-F238E27FC236}">
                <a16:creationId xmlns:a16="http://schemas.microsoft.com/office/drawing/2014/main" id="{18C3E697-6C74-4F61-5BAA-26ED82B4C826}"/>
              </a:ext>
            </a:extLst>
          </p:cNvPr>
          <p:cNvSpPr/>
          <p:nvPr/>
        </p:nvSpPr>
        <p:spPr>
          <a:xfrm>
            <a:off x="7796055" y="4230640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83576C2-0D86-379F-02F3-BFE92219083E}"/>
              </a:ext>
            </a:extLst>
          </p:cNvPr>
          <p:cNvSpPr txBox="1"/>
          <p:nvPr/>
        </p:nvSpPr>
        <p:spPr>
          <a:xfrm>
            <a:off x="9465961" y="5860133"/>
            <a:ext cx="2726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Martine DUPOND– DTR LIGUE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Franck Bourasseau – CORG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* Ouvert uniquement aux licenciés du  département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60176D-0574-F63F-EE1F-4374CB94626C}"/>
              </a:ext>
            </a:extLst>
          </p:cNvPr>
          <p:cNvSpPr/>
          <p:nvPr/>
        </p:nvSpPr>
        <p:spPr>
          <a:xfrm>
            <a:off x="127022" y="3481696"/>
            <a:ext cx="11386105" cy="1339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4" name="Rectangle à coins arrondis 8">
            <a:extLst>
              <a:ext uri="{FF2B5EF4-FFF2-40B4-BE49-F238E27FC236}">
                <a16:creationId xmlns:a16="http://schemas.microsoft.com/office/drawing/2014/main" id="{F9E15412-B7F9-5CED-ABC9-4B98AD53337A}"/>
              </a:ext>
            </a:extLst>
          </p:cNvPr>
          <p:cNvSpPr/>
          <p:nvPr/>
        </p:nvSpPr>
        <p:spPr>
          <a:xfrm>
            <a:off x="2245241" y="2800046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28/11/26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78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C172F4DF-B1C9-01E6-CA58-9FE1F7E74F73}"/>
              </a:ext>
            </a:extLst>
          </p:cNvPr>
          <p:cNvSpPr/>
          <p:nvPr/>
        </p:nvSpPr>
        <p:spPr>
          <a:xfrm>
            <a:off x="4113677" y="2168777"/>
            <a:ext cx="1303704" cy="5702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6/12/26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FC76C1A3-BC45-860F-6163-267D95ADE08D}"/>
              </a:ext>
            </a:extLst>
          </p:cNvPr>
          <p:cNvSpPr/>
          <p:nvPr/>
        </p:nvSpPr>
        <p:spPr>
          <a:xfrm>
            <a:off x="4753200" y="438758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2" name="Rectangle à coins arrondis 3">
            <a:extLst>
              <a:ext uri="{FF2B5EF4-FFF2-40B4-BE49-F238E27FC236}">
                <a16:creationId xmlns:a16="http://schemas.microsoft.com/office/drawing/2014/main" id="{7DC9215F-1EAE-4E5E-5335-A71A4CB7B4BD}"/>
              </a:ext>
            </a:extLst>
          </p:cNvPr>
          <p:cNvSpPr/>
          <p:nvPr/>
        </p:nvSpPr>
        <p:spPr>
          <a:xfrm>
            <a:off x="17813" y="836030"/>
            <a:ext cx="157855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Août 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BDADE16-F25A-4F1D-7FAB-305FFBEC9C5B}"/>
              </a:ext>
            </a:extLst>
          </p:cNvPr>
          <p:cNvSpPr/>
          <p:nvPr/>
        </p:nvSpPr>
        <p:spPr>
          <a:xfrm>
            <a:off x="7811748" y="6238398"/>
            <a:ext cx="1654211" cy="53483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/06/2</a:t>
            </a: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7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72884C29-DB65-E1DB-3551-9E1752C84885}"/>
              </a:ext>
            </a:extLst>
          </p:cNvPr>
          <p:cNvSpPr/>
          <p:nvPr/>
        </p:nvSpPr>
        <p:spPr>
          <a:xfrm>
            <a:off x="4133153" y="1524920"/>
            <a:ext cx="1328361" cy="546403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algn="ctr" defTabSz="457200"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  <a:endParaRPr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95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E332B8AB-B17A-4B8F-9CD5-780CA5F1E641}"/>
              </a:ext>
            </a:extLst>
          </p:cNvPr>
          <p:cNvSpPr/>
          <p:nvPr/>
        </p:nvSpPr>
        <p:spPr>
          <a:xfrm>
            <a:off x="280438" y="4382037"/>
            <a:ext cx="1411389" cy="55562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07/03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94</a:t>
            </a:r>
          </a:p>
        </p:txBody>
      </p:sp>
      <p:sp>
        <p:nvSpPr>
          <p:cNvPr id="8" name="Rectangle à coins arrondis 27">
            <a:extLst>
              <a:ext uri="{FF2B5EF4-FFF2-40B4-BE49-F238E27FC236}">
                <a16:creationId xmlns:a16="http://schemas.microsoft.com/office/drawing/2014/main" id="{A197660C-52E3-77D8-FF88-3F356C8909A6}"/>
              </a:ext>
            </a:extLst>
          </p:cNvPr>
          <p:cNvSpPr/>
          <p:nvPr/>
        </p:nvSpPr>
        <p:spPr>
          <a:xfrm>
            <a:off x="209028" y="3777916"/>
            <a:ext cx="1411389" cy="5464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</a:t>
            </a:r>
            <a:r>
              <a:rPr lang="fr-FR">
                <a:solidFill>
                  <a:prstClr val="white"/>
                </a:solidFill>
                <a:latin typeface="Century Gothic" panose="020B0502020202020204"/>
              </a:rPr>
              <a:t>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à coins arrondis 19">
            <a:extLst>
              <a:ext uri="{FF2B5EF4-FFF2-40B4-BE49-F238E27FC236}">
                <a16:creationId xmlns:a16="http://schemas.microsoft.com/office/drawing/2014/main" id="{B3AF2BE5-86B4-C22B-F393-1192707ACC82}"/>
              </a:ext>
            </a:extLst>
          </p:cNvPr>
          <p:cNvSpPr/>
          <p:nvPr/>
        </p:nvSpPr>
        <p:spPr>
          <a:xfrm>
            <a:off x="7425305" y="880212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Janvier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6CD61A17-876E-1655-1EFE-DFC3B8C32F3B}"/>
              </a:ext>
            </a:extLst>
          </p:cNvPr>
          <p:cNvSpPr/>
          <p:nvPr/>
        </p:nvSpPr>
        <p:spPr>
          <a:xfrm>
            <a:off x="7468107" y="2309766"/>
            <a:ext cx="1601160" cy="5042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30/01/27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78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E83CD1B9-D70E-8D95-1E21-CE8C33CF8ED4}"/>
              </a:ext>
            </a:extLst>
          </p:cNvPr>
          <p:cNvSpPr/>
          <p:nvPr/>
        </p:nvSpPr>
        <p:spPr>
          <a:xfrm>
            <a:off x="220436" y="5022296"/>
            <a:ext cx="1529132" cy="5182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13/03/27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1E73F59D-61E2-2CD7-607A-22423270F249}"/>
              </a:ext>
            </a:extLst>
          </p:cNvPr>
          <p:cNvSpPr/>
          <p:nvPr/>
        </p:nvSpPr>
        <p:spPr>
          <a:xfrm>
            <a:off x="9858916" y="4377086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27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/08/27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à coins arrondis 8">
            <a:extLst>
              <a:ext uri="{FF2B5EF4-FFF2-40B4-BE49-F238E27FC236}">
                <a16:creationId xmlns:a16="http://schemas.microsoft.com/office/drawing/2014/main" id="{9E41395C-0ADF-1F04-90CD-ABB2F68BA019}"/>
              </a:ext>
            </a:extLst>
          </p:cNvPr>
          <p:cNvSpPr/>
          <p:nvPr/>
        </p:nvSpPr>
        <p:spPr>
          <a:xfrm>
            <a:off x="2265384" y="4371946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04/04/27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42D4EF28-0F07-E039-E73C-0C911999C814}"/>
              </a:ext>
            </a:extLst>
          </p:cNvPr>
          <p:cNvSpPr/>
          <p:nvPr/>
        </p:nvSpPr>
        <p:spPr>
          <a:xfrm>
            <a:off x="4928453" y="5567700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29/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35" name="Rectangle à coins arrondis 8">
            <a:extLst>
              <a:ext uri="{FF2B5EF4-FFF2-40B4-BE49-F238E27FC236}">
                <a16:creationId xmlns:a16="http://schemas.microsoft.com/office/drawing/2014/main" id="{C92BA580-8443-F23C-71BB-72CEEA58AC6B}"/>
              </a:ext>
            </a:extLst>
          </p:cNvPr>
          <p:cNvSpPr/>
          <p:nvPr/>
        </p:nvSpPr>
        <p:spPr>
          <a:xfrm>
            <a:off x="2263281" y="1517903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08/11/26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/>
                <a:ea typeface="+mn-ea"/>
                <a:cs typeface="+mn-cs"/>
              </a:rPr>
              <a:t>Para judo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6" name="Rectangle à coins arrondis 8">
            <a:extLst>
              <a:ext uri="{FF2B5EF4-FFF2-40B4-BE49-F238E27FC236}">
                <a16:creationId xmlns:a16="http://schemas.microsoft.com/office/drawing/2014/main" id="{B94EC37A-5B18-2252-28C1-FC940444151A}"/>
              </a:ext>
            </a:extLst>
          </p:cNvPr>
          <p:cNvSpPr/>
          <p:nvPr/>
        </p:nvSpPr>
        <p:spPr>
          <a:xfrm>
            <a:off x="4715832" y="2889367"/>
            <a:ext cx="1654212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7" name="Rectangle à coins arrondis 8">
            <a:extLst>
              <a:ext uri="{FF2B5EF4-FFF2-40B4-BE49-F238E27FC236}">
                <a16:creationId xmlns:a16="http://schemas.microsoft.com/office/drawing/2014/main" id="{46D4EF4B-1698-33D2-7789-5975E664C569}"/>
              </a:ext>
            </a:extLst>
          </p:cNvPr>
          <p:cNvSpPr/>
          <p:nvPr/>
        </p:nvSpPr>
        <p:spPr>
          <a:xfrm>
            <a:off x="7468106" y="1629156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25/01/27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93</a:t>
            </a:r>
          </a:p>
        </p:txBody>
      </p:sp>
      <p:sp>
        <p:nvSpPr>
          <p:cNvPr id="38" name="Rectangle à coins arrondis 8">
            <a:extLst>
              <a:ext uri="{FF2B5EF4-FFF2-40B4-BE49-F238E27FC236}">
                <a16:creationId xmlns:a16="http://schemas.microsoft.com/office/drawing/2014/main" id="{9DC58A7F-64BF-698C-7E85-6F614DDD4E6E}"/>
              </a:ext>
            </a:extLst>
          </p:cNvPr>
          <p:cNvSpPr/>
          <p:nvPr/>
        </p:nvSpPr>
        <p:spPr>
          <a:xfrm>
            <a:off x="5820074" y="4972574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23/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42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18666" y="906621"/>
            <a:ext cx="1578554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Octobre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463753" y="-34809"/>
            <a:ext cx="64363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PASSAGE SHIAI IDF – 2026/2027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4071779" y="868536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Novembre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8073025" y="868536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Décembre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48000" y="5993907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Ligue Ile-de-France de Judo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138 Rue Salvador ALLENDE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92000 NANTERRE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Email :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</a:t>
            </a:r>
            <a:r>
              <a:rPr kumimoji="0" lang="fr-FR" sz="1100" b="0" i="0" u="sng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sportif@idf-judo.com</a:t>
            </a:r>
            <a:endParaRPr kumimoji="0" lang="fr-FR" sz="11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6" y="5875814"/>
            <a:ext cx="1471612" cy="55120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0230105" y="151190"/>
            <a:ext cx="1406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Inscription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par extranet</a:t>
            </a:r>
          </a:p>
        </p:txBody>
      </p:sp>
      <p:sp>
        <p:nvSpPr>
          <p:cNvPr id="59" name="Rectangle à coins arrondis 6">
            <a:extLst>
              <a:ext uri="{FF2B5EF4-FFF2-40B4-BE49-F238E27FC236}">
                <a16:creationId xmlns:a16="http://schemas.microsoft.com/office/drawing/2014/main" id="{C6A4098A-6E1B-1C43-A311-8EDED8344667}"/>
              </a:ext>
            </a:extLst>
          </p:cNvPr>
          <p:cNvSpPr/>
          <p:nvPr/>
        </p:nvSpPr>
        <p:spPr>
          <a:xfrm>
            <a:off x="8145041" y="3739923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Juin</a:t>
            </a:r>
          </a:p>
        </p:txBody>
      </p:sp>
      <p:sp>
        <p:nvSpPr>
          <p:cNvPr id="80" name="Rectangle à coins arrondis 8">
            <a:extLst>
              <a:ext uri="{FF2B5EF4-FFF2-40B4-BE49-F238E27FC236}">
                <a16:creationId xmlns:a16="http://schemas.microsoft.com/office/drawing/2014/main" id="{3F6A96E3-8CD2-03EF-811A-DF0765C9AE08}"/>
              </a:ext>
            </a:extLst>
          </p:cNvPr>
          <p:cNvSpPr/>
          <p:nvPr/>
        </p:nvSpPr>
        <p:spPr>
          <a:xfrm>
            <a:off x="3717282" y="2854171"/>
            <a:ext cx="2396616" cy="6493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29/11/26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3D547ED6-7393-5AE9-C793-DA3FDE47DC37}"/>
              </a:ext>
            </a:extLst>
          </p:cNvPr>
          <p:cNvSpPr/>
          <p:nvPr/>
        </p:nvSpPr>
        <p:spPr>
          <a:xfrm>
            <a:off x="3687764" y="1522696"/>
            <a:ext cx="2422242" cy="5988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08/11/26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M/Para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93 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19C3C25E-FC45-7931-BC36-18B7F80F440C}"/>
              </a:ext>
            </a:extLst>
          </p:cNvPr>
          <p:cNvSpPr/>
          <p:nvPr/>
        </p:nvSpPr>
        <p:spPr>
          <a:xfrm>
            <a:off x="8073445" y="1455144"/>
            <a:ext cx="1654212" cy="551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05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E512E9D5-F6B7-CAAF-E009-7316A8C160E1}"/>
              </a:ext>
            </a:extLst>
          </p:cNvPr>
          <p:cNvSpPr/>
          <p:nvPr/>
        </p:nvSpPr>
        <p:spPr>
          <a:xfrm>
            <a:off x="8073025" y="2781820"/>
            <a:ext cx="3094725" cy="854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13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M/1-4 DAN F Dept 75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M/F Dept 93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M/F Dept 91</a:t>
            </a:r>
          </a:p>
        </p:txBody>
      </p:sp>
      <p:sp>
        <p:nvSpPr>
          <p:cNvPr id="2" name="Rectangle à coins arrondis 8">
            <a:extLst>
              <a:ext uri="{FF2B5EF4-FFF2-40B4-BE49-F238E27FC236}">
                <a16:creationId xmlns:a16="http://schemas.microsoft.com/office/drawing/2014/main" id="{6509F253-1D45-780C-BDF1-3C25ED875948}"/>
              </a:ext>
            </a:extLst>
          </p:cNvPr>
          <p:cNvSpPr/>
          <p:nvPr/>
        </p:nvSpPr>
        <p:spPr>
          <a:xfrm>
            <a:off x="200696" y="1602654"/>
            <a:ext cx="1578554" cy="7694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black"/>
                </a:solidFill>
                <a:latin typeface="Century Gothic" panose="020B0502020202020204"/>
              </a:rPr>
              <a:t>11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/10/2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/>
              </a:rPr>
              <a:t>6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1-2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</a:t>
            </a:r>
            <a:endParaRPr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ABC89158-DCE8-0EE4-0AAD-14E5F1B66578}"/>
              </a:ext>
            </a:extLst>
          </p:cNvPr>
          <p:cNvSpPr/>
          <p:nvPr/>
        </p:nvSpPr>
        <p:spPr>
          <a:xfrm>
            <a:off x="8145041" y="4347109"/>
            <a:ext cx="1839644" cy="7122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20/06/27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M/1-4 DAN 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22DAC8-D413-8FDB-6913-C7C3E8B01C10}"/>
              </a:ext>
            </a:extLst>
          </p:cNvPr>
          <p:cNvSpPr txBox="1"/>
          <p:nvPr/>
        </p:nvSpPr>
        <p:spPr>
          <a:xfrm>
            <a:off x="10397919" y="6427018"/>
            <a:ext cx="1794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Martine DUPOND– DTR LIGUE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Franck Bourasseau – CORG IDF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6002E4FB-6B62-1D67-6390-7391C5F30534}"/>
              </a:ext>
            </a:extLst>
          </p:cNvPr>
          <p:cNvSpPr/>
          <p:nvPr/>
        </p:nvSpPr>
        <p:spPr>
          <a:xfrm>
            <a:off x="4273464" y="3682354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8C6D1BC8-1FDD-4812-EA04-221425E9557E}"/>
              </a:ext>
            </a:extLst>
          </p:cNvPr>
          <p:cNvSpPr/>
          <p:nvPr/>
        </p:nvSpPr>
        <p:spPr>
          <a:xfrm>
            <a:off x="2830823" y="4911666"/>
            <a:ext cx="1912973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23/05/27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92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F1A7CFF1-BF92-09EF-71C6-7E781022A173}"/>
              </a:ext>
            </a:extLst>
          </p:cNvPr>
          <p:cNvSpPr/>
          <p:nvPr/>
        </p:nvSpPr>
        <p:spPr>
          <a:xfrm>
            <a:off x="4167515" y="4297010"/>
            <a:ext cx="1839645" cy="5348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02/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M/F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56C48B-12F5-0495-5963-CF9259EF2520}"/>
              </a:ext>
            </a:extLst>
          </p:cNvPr>
          <p:cNvSpPr txBox="1"/>
          <p:nvPr/>
        </p:nvSpPr>
        <p:spPr>
          <a:xfrm>
            <a:off x="8774584" y="6226132"/>
            <a:ext cx="2660205" cy="427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Ouvert uniquement aux licenciés du  département</a:t>
            </a:r>
          </a:p>
        </p:txBody>
      </p:sp>
      <p:sp>
        <p:nvSpPr>
          <p:cNvPr id="8" name="Rectangle à coins arrondis 27">
            <a:extLst>
              <a:ext uri="{FF2B5EF4-FFF2-40B4-BE49-F238E27FC236}">
                <a16:creationId xmlns:a16="http://schemas.microsoft.com/office/drawing/2014/main" id="{D250BB32-5BD7-671F-5B44-8378D0CB5727}"/>
              </a:ext>
            </a:extLst>
          </p:cNvPr>
          <p:cNvSpPr/>
          <p:nvPr/>
        </p:nvSpPr>
        <p:spPr>
          <a:xfrm>
            <a:off x="218666" y="3812271"/>
            <a:ext cx="165363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prstClr val="white"/>
                </a:solidFill>
                <a:latin typeface="Century Gothic" panose="020B0502020202020204"/>
              </a:rPr>
              <a:t>Mars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23BA1FC7-8DBE-2A4D-825A-458A6B76BF2F}"/>
              </a:ext>
            </a:extLst>
          </p:cNvPr>
          <p:cNvSpPr/>
          <p:nvPr/>
        </p:nvSpPr>
        <p:spPr>
          <a:xfrm>
            <a:off x="96550" y="4485906"/>
            <a:ext cx="1960795" cy="73163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14/03/27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F/M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43EADA2F-765D-2A12-FEA4-7B5377822307}"/>
              </a:ext>
            </a:extLst>
          </p:cNvPr>
          <p:cNvSpPr/>
          <p:nvPr/>
        </p:nvSpPr>
        <p:spPr>
          <a:xfrm>
            <a:off x="8073025" y="2103133"/>
            <a:ext cx="1654212" cy="57543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 ???</a:t>
            </a:r>
          </a:p>
        </p:txBody>
      </p:sp>
      <p:sp>
        <p:nvSpPr>
          <p:cNvPr id="21" name="Rectangle à coins arrondis 8">
            <a:extLst>
              <a:ext uri="{FF2B5EF4-FFF2-40B4-BE49-F238E27FC236}">
                <a16:creationId xmlns:a16="http://schemas.microsoft.com/office/drawing/2014/main" id="{5DCD93D2-8536-77D7-FC3F-74238F7966F8}"/>
              </a:ext>
            </a:extLst>
          </p:cNvPr>
          <p:cNvSpPr/>
          <p:nvPr/>
        </p:nvSpPr>
        <p:spPr>
          <a:xfrm>
            <a:off x="2491530" y="5496714"/>
            <a:ext cx="2407355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30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/05/27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23" name="Rectangle à coins arrondis 8">
            <a:extLst>
              <a:ext uri="{FF2B5EF4-FFF2-40B4-BE49-F238E27FC236}">
                <a16:creationId xmlns:a16="http://schemas.microsoft.com/office/drawing/2014/main" id="{0EB8D58D-7078-1BEC-892E-F4376F08836A}"/>
              </a:ext>
            </a:extLst>
          </p:cNvPr>
          <p:cNvSpPr/>
          <p:nvPr/>
        </p:nvSpPr>
        <p:spPr>
          <a:xfrm>
            <a:off x="4898885" y="4903128"/>
            <a:ext cx="1912973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23/05/27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M/F/Para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Rectangle à coins arrondis 8">
            <a:extLst>
              <a:ext uri="{FF2B5EF4-FFF2-40B4-BE49-F238E27FC236}">
                <a16:creationId xmlns:a16="http://schemas.microsoft.com/office/drawing/2014/main" id="{C2FD742A-2D6F-8F90-294D-C166E8026348}"/>
              </a:ext>
            </a:extLst>
          </p:cNvPr>
          <p:cNvSpPr/>
          <p:nvPr/>
        </p:nvSpPr>
        <p:spPr>
          <a:xfrm>
            <a:off x="5028390" y="5484157"/>
            <a:ext cx="2407355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30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/05/27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</p:spTree>
    <p:extLst>
      <p:ext uri="{BB962C8B-B14F-4D97-AF65-F5344CB8AC3E}">
        <p14:creationId xmlns:p14="http://schemas.microsoft.com/office/powerpoint/2010/main" val="72108578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89dc36de-1d28-4c1c-9013-0c27437b4c01" xsi:nil="true"/>
    <_ip_UnifiedCompliancePolicyProperties xmlns="http://schemas.microsoft.com/sharepoint/v3" xsi:nil="true"/>
    <lcf76f155ced4ddcb4097134ff3c332f xmlns="26263495-8477-43bc-8c7c-58a7cde3ba2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460F7C8D60B14A9EB298FFF6D0B2D9" ma:contentTypeVersion="17" ma:contentTypeDescription="Crée un document." ma:contentTypeScope="" ma:versionID="74ea905ff4705d4d9a5b22f502ae5a6f">
  <xsd:schema xmlns:xsd="http://www.w3.org/2001/XMLSchema" xmlns:xs="http://www.w3.org/2001/XMLSchema" xmlns:p="http://schemas.microsoft.com/office/2006/metadata/properties" xmlns:ns1="http://schemas.microsoft.com/sharepoint/v3" xmlns:ns2="26263495-8477-43bc-8c7c-58a7cde3ba25" xmlns:ns3="89dc36de-1d28-4c1c-9013-0c27437b4c01" targetNamespace="http://schemas.microsoft.com/office/2006/metadata/properties" ma:root="true" ma:fieldsID="bbcecbca74a86a02f97bca5d59933f77" ns1:_="" ns2:_="" ns3:_="">
    <xsd:import namespace="http://schemas.microsoft.com/sharepoint/v3"/>
    <xsd:import namespace="26263495-8477-43bc-8c7c-58a7cde3ba25"/>
    <xsd:import namespace="89dc36de-1d28-4c1c-9013-0c27437b4c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63495-8477-43bc-8c7c-58a7cde3b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4ac12db7-0135-45bb-ac12-848fabb1b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c36de-1d28-4c1c-9013-0c27437b4c0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ade2092-eafb-4e98-9dc5-de41470eb685}" ma:internalName="TaxCatchAll" ma:showField="CatchAllData" ma:web="89dc36de-1d28-4c1c-9013-0c27437b4c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D98140-DFD9-449B-9CD7-96A08C99765B}">
  <ds:schemaRefs>
    <ds:schemaRef ds:uri="26263495-8477-43bc-8c7c-58a7cde3ba25"/>
    <ds:schemaRef ds:uri="89dc36de-1d28-4c1c-9013-0c27437b4c01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A8394DB-9C45-4046-B8C8-AE121965F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7DFD92-1EE7-41A5-9176-91933B578B8E}">
  <ds:schemaRefs>
    <ds:schemaRef ds:uri="26263495-8477-43bc-8c7c-58a7cde3ba25"/>
    <ds:schemaRef ds:uri="89dc36de-1d28-4c1c-9013-0c27437b4c0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Office PowerPoint</Application>
  <PresentationFormat>Grand écran</PresentationFormat>
  <Paragraphs>191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7" baseType="lpstr">
      <vt:lpstr>Aptos</vt:lpstr>
      <vt:lpstr>Aptos Display</vt:lpstr>
      <vt:lpstr>Arial</vt:lpstr>
      <vt:lpstr>Bahnschrift Light Condensed</vt:lpstr>
      <vt:lpstr>Bahnschrift Light SemiCondensed</vt:lpstr>
      <vt:lpstr>Calibri</vt:lpstr>
      <vt:lpstr>Century Gothic</vt:lpstr>
      <vt:lpstr>Helvetica Neue</vt:lpstr>
      <vt:lpstr>Helvetica Neue Light</vt:lpstr>
      <vt:lpstr>Open Sans</vt:lpstr>
      <vt:lpstr>Wingdings 3</vt:lpstr>
      <vt:lpstr>Thème Office</vt:lpstr>
      <vt:lpstr>Ion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Martine DUPOND</dc:creator>
  <cp:lastModifiedBy>Martine DUPOND</cp:lastModifiedBy>
  <cp:revision>4</cp:revision>
  <dcterms:created xsi:type="dcterms:W3CDTF">2026-06-17T14:31:28Z</dcterms:created>
  <dcterms:modified xsi:type="dcterms:W3CDTF">2026-09-24T14:47:33Z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0x010100DE460F7C8D60B14A9EB298FFF6D0B2D9</vt:lpwstr>
  </property>
  <property fmtid="{D5CDD505-2E9C-101B-9397-08002B2CF9AE}" pid="3" name="MediaServiceImageTags">
    <vt:lpwstr/>
  </property>
</Properties>
</file>