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sldIdLst>
    <p:sldId id="362" r:id="rId5"/>
    <p:sldId id="366" r:id="rId6"/>
    <p:sldId id="256" r:id="rId7"/>
    <p:sldId id="3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790FC-915C-48E4-8B7B-4CB0ED470446}" v="8" dt="2025-09-30T13:31:57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0560"/>
  </p:normalViewPr>
  <p:slideViewPr>
    <p:cSldViewPr snapToGrid="0">
      <p:cViewPr varScale="1">
        <p:scale>
          <a:sx n="66" d="100"/>
          <a:sy n="66" d="100"/>
        </p:scale>
        <p:origin x="140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6F2C-CE2C-48CA-A961-C9ACFC319311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5B55-DD6D-49FD-8585-AB018FF11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3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4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mailto:comite92j@ffjudo.com" TargetMode="External"/><Relationship Id="rId5" Type="http://schemas.openxmlformats.org/officeDocument/2006/relationships/image" Target="../media/image10.png"/><Relationship Id="rId10" Type="http://schemas.openxmlformats.org/officeDocument/2006/relationships/hyperlink" Target="mailto:comite@paris.idf-ffjudo.com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-64007" y="1112758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376782" y="2452853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GRADES IDF</a:t>
            </a:r>
          </a:p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2025/2026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C6D6B-8A24-73D4-F570-31C97198FAA0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35069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17632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12040905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Contacts référents CORG &amp; CODG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69F8F9DC-347D-0AD9-487D-947688C08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65350"/>
              </p:ext>
            </p:extLst>
          </p:nvPr>
        </p:nvGraphicFramePr>
        <p:xfrm>
          <a:off x="270933" y="1049193"/>
          <a:ext cx="4470400" cy="5560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9467">
                  <a:extLst>
                    <a:ext uri="{9D8B030D-6E8A-4147-A177-3AD203B41FA5}">
                      <a16:colId xmlns:a16="http://schemas.microsoft.com/office/drawing/2014/main" val="2527613995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4113974595"/>
                    </a:ext>
                  </a:extLst>
                </a:gridCol>
              </a:tblGrid>
              <a:tr h="55064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Référents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56077962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CORG</a:t>
                      </a:r>
                    </a:p>
                    <a:p>
                      <a:pPr algn="ctr"/>
                      <a:r>
                        <a:rPr lang="fr-FR" dirty="0"/>
                        <a:t>Ligue IDF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Franck BOURRASSEAU</a:t>
                      </a:r>
                    </a:p>
                    <a:p>
                      <a:pPr algn="ctr"/>
                      <a:r>
                        <a:rPr lang="fr-FR" dirty="0"/>
                        <a:t>Antonio HIDALGO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225051217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Romuald HENRI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289168543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77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Bernard GAUTHEROT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31238898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78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Thierry SURAN</a:t>
                      </a:r>
                      <a:endParaRPr lang="fr-FR" dirty="0"/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3723605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91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Stéphane BOURUMEAU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43893297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92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Patrick TISON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725799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93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Fabien FARGE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82700620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94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Alain VIDAL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352604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Tahar BENGUESMI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2051289934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E3C03537-CF30-99F8-C2D0-B8AA5616F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81" y="3658007"/>
            <a:ext cx="410880" cy="4547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29A94D6-F828-0715-B901-F0573E96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08" y="4460201"/>
            <a:ext cx="531716" cy="3438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9AD3C6-1074-C07B-9A12-DDC090244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02" y="5162660"/>
            <a:ext cx="487322" cy="43534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CD5C30-B311-47C6-9FA9-21028900B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2" y="2835106"/>
            <a:ext cx="541549" cy="5028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B8772B-501C-AEF2-542E-826734738C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04" y="3668771"/>
            <a:ext cx="553013" cy="3760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A8C68DE-14C1-2938-B74F-6A90CA122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5" y="4395297"/>
            <a:ext cx="530395" cy="42785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9B179F-08E8-A910-4A98-619BCFD8E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90" y="5229101"/>
            <a:ext cx="503637" cy="37604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53DC7A1-EF08-630D-0383-2F5A612A4EBE}"/>
              </a:ext>
            </a:extLst>
          </p:cNvPr>
          <p:cNvSpPr txBox="1"/>
          <p:nvPr/>
        </p:nvSpPr>
        <p:spPr>
          <a:xfrm>
            <a:off x="7606261" y="284660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01.45.43.80.07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0"/>
              </a:rPr>
              <a:t>comite@paris.idf-ffjudo.com</a:t>
            </a:r>
            <a:r>
              <a:rPr lang="fr-FR" sz="1050" dirty="0"/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0893CBD-5E82-E4BA-3492-36D94DD1873B}"/>
              </a:ext>
            </a:extLst>
          </p:cNvPr>
          <p:cNvSpPr txBox="1"/>
          <p:nvPr/>
        </p:nvSpPr>
        <p:spPr>
          <a:xfrm>
            <a:off x="7574914" y="363813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01.60.94.05.65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comitejudo77@orange.fr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2C5E40-D91A-09A6-7750-050E953FC7B4}"/>
              </a:ext>
            </a:extLst>
          </p:cNvPr>
          <p:cNvSpPr txBox="1"/>
          <p:nvPr/>
        </p:nvSpPr>
        <p:spPr>
          <a:xfrm>
            <a:off x="7628552" y="4415537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09.62.01.59.79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comitejudo78@orange.fr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A8E076-BF3D-98EE-0E96-EAA41AEEB2D0}"/>
              </a:ext>
            </a:extLst>
          </p:cNvPr>
          <p:cNvSpPr txBox="1"/>
          <p:nvPr/>
        </p:nvSpPr>
        <p:spPr>
          <a:xfrm>
            <a:off x="7606261" y="5189652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01.60.84.70.10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judo.91@orange.fr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82B88F-FE69-57EF-B4EC-6AFD2DF9A1C8}"/>
              </a:ext>
            </a:extLst>
          </p:cNvPr>
          <p:cNvSpPr txBox="1"/>
          <p:nvPr/>
        </p:nvSpPr>
        <p:spPr>
          <a:xfrm>
            <a:off x="10203702" y="287652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01.45.41.05.70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1"/>
              </a:rPr>
              <a:t>comite92j@ffjudo.com</a:t>
            </a:r>
            <a:r>
              <a:rPr lang="fr-FR" sz="1050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8B3753-AE82-1635-268B-BCBF77E440A0}"/>
              </a:ext>
            </a:extLst>
          </p:cNvPr>
          <p:cNvSpPr txBox="1"/>
          <p:nvPr/>
        </p:nvSpPr>
        <p:spPr>
          <a:xfrm>
            <a:off x="10230105" y="3639861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09.67.35.36.89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comite.judo93@gmail.com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137F350-564A-9AD1-E6D3-5809B5B03520}"/>
              </a:ext>
            </a:extLst>
          </p:cNvPr>
          <p:cNvSpPr txBox="1"/>
          <p:nvPr/>
        </p:nvSpPr>
        <p:spPr>
          <a:xfrm>
            <a:off x="10271017" y="4407650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01.48.99.40.46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judo94@orange.fr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088BD76-A8DC-35E8-DF58-2BA7683EFE35}"/>
              </a:ext>
            </a:extLst>
          </p:cNvPr>
          <p:cNvSpPr txBox="1"/>
          <p:nvPr/>
        </p:nvSpPr>
        <p:spPr>
          <a:xfrm>
            <a:off x="10271016" y="518049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01.34.50.13.13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comitejudo95@orange.fr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369BDD-8493-7495-04D1-B29CBADA6518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6241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1524" y="-34809"/>
            <a:ext cx="7960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KATA et UV 2 IDF – 202</a:t>
            </a:r>
            <a:r>
              <a:rPr lang="fr-FR" sz="4800" dirty="0">
                <a:ln w="0"/>
                <a:latin typeface="Bahnschrift Light Condensed" panose="020B0502040204020203" pitchFamily="34" charset="0"/>
              </a:rPr>
              <a:t>5</a:t>
            </a:r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/2026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533407" y="1472288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15/11/25</a:t>
            </a:r>
          </a:p>
          <a:p>
            <a:pPr algn="ctr"/>
            <a:r>
              <a:rPr lang="fr-FR" sz="1200" dirty="0"/>
              <a:t>1-2 DAN M&amp;F Dept 94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500222" y="839086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613491" y="866770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4484" y="597959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318811" y="3698429"/>
            <a:ext cx="1643960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2" y="5942787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662931" y="128144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6" y="200472"/>
            <a:ext cx="605514" cy="595716"/>
          </a:xfrm>
          <a:prstGeom prst="rect">
            <a:avLst/>
          </a:prstGeom>
        </p:spPr>
      </p:pic>
      <p:sp>
        <p:nvSpPr>
          <p:cNvPr id="54" name="Rectangle à coins arrondis 8">
            <a:extLst>
              <a:ext uri="{FF2B5EF4-FFF2-40B4-BE49-F238E27FC236}">
                <a16:creationId xmlns:a16="http://schemas.microsoft.com/office/drawing/2014/main" id="{9A6B1A44-8C82-A442-B259-D6BB84225AA4}"/>
              </a:ext>
            </a:extLst>
          </p:cNvPr>
          <p:cNvSpPr/>
          <p:nvPr/>
        </p:nvSpPr>
        <p:spPr>
          <a:xfrm>
            <a:off x="8623160" y="2051003"/>
            <a:ext cx="1654212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13/12/25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 75 et 91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3252552" y="364196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64" name="Rectangle à coins arrondis 3">
            <a:extLst>
              <a:ext uri="{FF2B5EF4-FFF2-40B4-BE49-F238E27FC236}">
                <a16:creationId xmlns:a16="http://schemas.microsoft.com/office/drawing/2014/main" id="{E756D9C9-D48C-45AB-82F8-F9A4E18E3D9A}"/>
              </a:ext>
            </a:extLst>
          </p:cNvPr>
          <p:cNvSpPr/>
          <p:nvPr/>
        </p:nvSpPr>
        <p:spPr>
          <a:xfrm>
            <a:off x="9846533" y="3698429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70" name="Rectangle à coins arrondis 8">
            <a:extLst>
              <a:ext uri="{FF2B5EF4-FFF2-40B4-BE49-F238E27FC236}">
                <a16:creationId xmlns:a16="http://schemas.microsoft.com/office/drawing/2014/main" id="{00E7B27B-765D-49C2-8302-380617517C47}"/>
              </a:ext>
            </a:extLst>
          </p:cNvPr>
          <p:cNvSpPr/>
          <p:nvPr/>
        </p:nvSpPr>
        <p:spPr>
          <a:xfrm>
            <a:off x="56682" y="2121916"/>
            <a:ext cx="156373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30/08/25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71" name="Rectangle à coins arrondis 8">
            <a:extLst>
              <a:ext uri="{FF2B5EF4-FFF2-40B4-BE49-F238E27FC236}">
                <a16:creationId xmlns:a16="http://schemas.microsoft.com/office/drawing/2014/main" id="{8947CB7B-8902-44A8-A535-0D027B9B61E8}"/>
              </a:ext>
            </a:extLst>
          </p:cNvPr>
          <p:cNvSpPr/>
          <p:nvPr/>
        </p:nvSpPr>
        <p:spPr>
          <a:xfrm>
            <a:off x="8623161" y="2779805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4" name="Rectangle à coins arrondis 8">
            <a:extLst>
              <a:ext uri="{FF2B5EF4-FFF2-40B4-BE49-F238E27FC236}">
                <a16:creationId xmlns:a16="http://schemas.microsoft.com/office/drawing/2014/main" id="{312A6417-4511-4B48-B3DD-8680BD7B7EBB}"/>
              </a:ext>
            </a:extLst>
          </p:cNvPr>
          <p:cNvSpPr/>
          <p:nvPr/>
        </p:nvSpPr>
        <p:spPr>
          <a:xfrm>
            <a:off x="60216" y="1473095"/>
            <a:ext cx="1563734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81" name="Rectangle à coins arrondis 8">
            <a:extLst>
              <a:ext uri="{FF2B5EF4-FFF2-40B4-BE49-F238E27FC236}">
                <a16:creationId xmlns:a16="http://schemas.microsoft.com/office/drawing/2014/main" id="{D258550F-CEA3-1998-710C-25D6CD4905AF}"/>
              </a:ext>
            </a:extLst>
          </p:cNvPr>
          <p:cNvSpPr/>
          <p:nvPr/>
        </p:nvSpPr>
        <p:spPr>
          <a:xfrm>
            <a:off x="3276280" y="4327000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19/04/26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83" name="Rectangle à coins arrondis 8">
            <a:extLst>
              <a:ext uri="{FF2B5EF4-FFF2-40B4-BE49-F238E27FC236}">
                <a16:creationId xmlns:a16="http://schemas.microsoft.com/office/drawing/2014/main" id="{4FB7C315-0212-A798-B436-53DCB501ABB0}"/>
              </a:ext>
            </a:extLst>
          </p:cNvPr>
          <p:cNvSpPr/>
          <p:nvPr/>
        </p:nvSpPr>
        <p:spPr>
          <a:xfrm>
            <a:off x="359581" y="4338404"/>
            <a:ext cx="16439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14/02/26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E20C4863-9F63-6854-CE73-EFB12337A6C0}"/>
              </a:ext>
            </a:extLst>
          </p:cNvPr>
          <p:cNvSpPr/>
          <p:nvPr/>
        </p:nvSpPr>
        <p:spPr>
          <a:xfrm>
            <a:off x="4511275" y="2087404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13/11/25</a:t>
            </a:r>
          </a:p>
          <a:p>
            <a:pPr algn="ctr"/>
            <a:r>
              <a:rPr lang="fr-FR" sz="1200" dirty="0"/>
              <a:t>1-2 DAN M&amp;F Dept 77</a:t>
            </a:r>
          </a:p>
        </p:txBody>
      </p:sp>
      <p:sp>
        <p:nvSpPr>
          <p:cNvPr id="13" name="Rectangle à coins arrondis 6">
            <a:extLst>
              <a:ext uri="{FF2B5EF4-FFF2-40B4-BE49-F238E27FC236}">
                <a16:creationId xmlns:a16="http://schemas.microsoft.com/office/drawing/2014/main" id="{8163E32D-EF1E-3EC7-5AF6-74738FBB9DB9}"/>
              </a:ext>
            </a:extLst>
          </p:cNvPr>
          <p:cNvSpPr/>
          <p:nvPr/>
        </p:nvSpPr>
        <p:spPr>
          <a:xfrm>
            <a:off x="5532152" y="366401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0D18923B-9FCF-BCBF-EADD-8DF5CE3A2CCB}"/>
              </a:ext>
            </a:extLst>
          </p:cNvPr>
          <p:cNvSpPr/>
          <p:nvPr/>
        </p:nvSpPr>
        <p:spPr>
          <a:xfrm>
            <a:off x="5532151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31/05/26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6" name="Rectangle à coins arrondis 6">
            <a:extLst>
              <a:ext uri="{FF2B5EF4-FFF2-40B4-BE49-F238E27FC236}">
                <a16:creationId xmlns:a16="http://schemas.microsoft.com/office/drawing/2014/main" id="{BDDF2143-15F6-C48C-9F1F-31431444D33A}"/>
              </a:ext>
            </a:extLst>
          </p:cNvPr>
          <p:cNvSpPr/>
          <p:nvPr/>
        </p:nvSpPr>
        <p:spPr>
          <a:xfrm>
            <a:off x="7776134" y="367805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6D1A17B1-E719-49CF-7067-5126032336A6}"/>
              </a:ext>
            </a:extLst>
          </p:cNvPr>
          <p:cNvSpPr/>
          <p:nvPr/>
        </p:nvSpPr>
        <p:spPr>
          <a:xfrm>
            <a:off x="7776135" y="43770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06/06/26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6484A3A2-F629-60B0-A174-5640386FD4EB}"/>
              </a:ext>
            </a:extLst>
          </p:cNvPr>
          <p:cNvSpPr/>
          <p:nvPr/>
        </p:nvSpPr>
        <p:spPr>
          <a:xfrm>
            <a:off x="7811749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75 77 et 92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Rectangle à coins arrondis 8">
            <a:extLst>
              <a:ext uri="{FF2B5EF4-FFF2-40B4-BE49-F238E27FC236}">
                <a16:creationId xmlns:a16="http://schemas.microsoft.com/office/drawing/2014/main" id="{18C3E697-6C74-4F61-5BAA-26ED82B4C826}"/>
              </a:ext>
            </a:extLst>
          </p:cNvPr>
          <p:cNvSpPr/>
          <p:nvPr/>
        </p:nvSpPr>
        <p:spPr>
          <a:xfrm>
            <a:off x="7811749" y="5610619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r>
              <a:rPr lang="fr-FR" sz="1200" dirty="0"/>
              <a:t> et 95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3576C2-0D86-379F-02F3-BFE92219083E}"/>
              </a:ext>
            </a:extLst>
          </p:cNvPr>
          <p:cNvSpPr txBox="1"/>
          <p:nvPr/>
        </p:nvSpPr>
        <p:spPr>
          <a:xfrm>
            <a:off x="9465961" y="5860133"/>
            <a:ext cx="272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  <a:p>
            <a:endParaRPr lang="fr-FR" sz="800" i="1" dirty="0"/>
          </a:p>
          <a:p>
            <a:endParaRPr lang="fr-FR" sz="800" i="1" dirty="0"/>
          </a:p>
          <a:p>
            <a:r>
              <a:rPr lang="fr-FR" sz="1100" i="1" dirty="0">
                <a:solidFill>
                  <a:srgbClr val="FF0000"/>
                </a:solidFill>
              </a:rPr>
              <a:t>* Ouvert uniquement aux licenciés du  département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0176D-0574-F63F-EE1F-4374CB94626C}"/>
              </a:ext>
            </a:extLst>
          </p:cNvPr>
          <p:cNvSpPr/>
          <p:nvPr/>
        </p:nvSpPr>
        <p:spPr>
          <a:xfrm>
            <a:off x="127022" y="3481696"/>
            <a:ext cx="11386105" cy="13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8">
            <a:extLst>
              <a:ext uri="{FF2B5EF4-FFF2-40B4-BE49-F238E27FC236}">
                <a16:creationId xmlns:a16="http://schemas.microsoft.com/office/drawing/2014/main" id="{F9E15412-B7F9-5CED-ABC9-4B98AD53337A}"/>
              </a:ext>
            </a:extLst>
          </p:cNvPr>
          <p:cNvSpPr/>
          <p:nvPr/>
        </p:nvSpPr>
        <p:spPr>
          <a:xfrm>
            <a:off x="4511275" y="2766350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29/11/25</a:t>
            </a:r>
          </a:p>
          <a:p>
            <a:pPr algn="ctr"/>
            <a:r>
              <a:rPr lang="fr-FR" sz="1200" dirty="0"/>
              <a:t>1-2 DAN M&amp;F Dept 95</a:t>
            </a:r>
          </a:p>
        </p:txBody>
      </p:sp>
      <p:sp>
        <p:nvSpPr>
          <p:cNvPr id="45" name="Rectangle à coins arrondis 8">
            <a:extLst>
              <a:ext uri="{FF2B5EF4-FFF2-40B4-BE49-F238E27FC236}">
                <a16:creationId xmlns:a16="http://schemas.microsoft.com/office/drawing/2014/main" id="{6996CD00-9003-4416-5250-5877F32BA178}"/>
              </a:ext>
            </a:extLst>
          </p:cNvPr>
          <p:cNvSpPr/>
          <p:nvPr/>
        </p:nvSpPr>
        <p:spPr>
          <a:xfrm>
            <a:off x="3328209" y="5038340"/>
            <a:ext cx="157855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09/04/26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7" name="Rectangle à coins arrondis 8">
            <a:extLst>
              <a:ext uri="{FF2B5EF4-FFF2-40B4-BE49-F238E27FC236}">
                <a16:creationId xmlns:a16="http://schemas.microsoft.com/office/drawing/2014/main" id="{27735ACF-21F8-FEB6-5C5A-752923C8A201}"/>
              </a:ext>
            </a:extLst>
          </p:cNvPr>
          <p:cNvSpPr/>
          <p:nvPr/>
        </p:nvSpPr>
        <p:spPr>
          <a:xfrm>
            <a:off x="0" y="2697364"/>
            <a:ext cx="1563734" cy="7359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28/08/25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40802C8F-7170-267D-9FA3-9EE8CFBD4419}"/>
              </a:ext>
            </a:extLst>
          </p:cNvPr>
          <p:cNvSpPr/>
          <p:nvPr/>
        </p:nvSpPr>
        <p:spPr>
          <a:xfrm>
            <a:off x="1791470" y="1535610"/>
            <a:ext cx="1563734" cy="73434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28/09/25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:a16="http://schemas.microsoft.com/office/drawing/2014/main" id="{AF46573E-ACEE-E444-BE4B-636DADC8FBFC}"/>
              </a:ext>
            </a:extLst>
          </p:cNvPr>
          <p:cNvSpPr/>
          <p:nvPr/>
        </p:nvSpPr>
        <p:spPr>
          <a:xfrm>
            <a:off x="1776650" y="878405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Septembre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C172F4DF-B1C9-01E6-CA58-9FE1F7E74F73}"/>
              </a:ext>
            </a:extLst>
          </p:cNvPr>
          <p:cNvSpPr/>
          <p:nvPr/>
        </p:nvSpPr>
        <p:spPr>
          <a:xfrm>
            <a:off x="9662358" y="1453772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7/12/25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FC76C1A3-BC45-860F-6163-267D95ADE08D}"/>
              </a:ext>
            </a:extLst>
          </p:cNvPr>
          <p:cNvSpPr/>
          <p:nvPr/>
        </p:nvSpPr>
        <p:spPr>
          <a:xfrm>
            <a:off x="5532152" y="4338404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23/05/26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32" name="Rectangle à coins arrondis 3">
            <a:extLst>
              <a:ext uri="{FF2B5EF4-FFF2-40B4-BE49-F238E27FC236}">
                <a16:creationId xmlns:a16="http://schemas.microsoft.com/office/drawing/2014/main" id="{7DC9215F-1EAE-4E5E-5335-A71A4CB7B4BD}"/>
              </a:ext>
            </a:extLst>
          </p:cNvPr>
          <p:cNvSpPr/>
          <p:nvPr/>
        </p:nvSpPr>
        <p:spPr>
          <a:xfrm>
            <a:off x="17813" y="836030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6BDADE16-F25A-4F1D-7FAB-305FFBEC9C5B}"/>
              </a:ext>
            </a:extLst>
          </p:cNvPr>
          <p:cNvSpPr/>
          <p:nvPr/>
        </p:nvSpPr>
        <p:spPr>
          <a:xfrm>
            <a:off x="7811748" y="6238398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7/06/26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4" name="Rectangle à coins arrondis 8">
            <a:extLst>
              <a:ext uri="{FF2B5EF4-FFF2-40B4-BE49-F238E27FC236}">
                <a16:creationId xmlns:a16="http://schemas.microsoft.com/office/drawing/2014/main" id="{72884C29-DB65-E1DB-3551-9E1752C84885}"/>
              </a:ext>
            </a:extLst>
          </p:cNvPr>
          <p:cNvSpPr/>
          <p:nvPr/>
        </p:nvSpPr>
        <p:spPr>
          <a:xfrm>
            <a:off x="7937383" y="1464001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7/12/25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E332B8AB-B17A-4B8F-9CD5-780CA5F1E641}"/>
              </a:ext>
            </a:extLst>
          </p:cNvPr>
          <p:cNvSpPr/>
          <p:nvPr/>
        </p:nvSpPr>
        <p:spPr>
          <a:xfrm>
            <a:off x="3252552" y="5700772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05/04/26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94</a:t>
            </a:r>
          </a:p>
        </p:txBody>
      </p:sp>
    </p:spTree>
    <p:extLst>
      <p:ext uri="{BB962C8B-B14F-4D97-AF65-F5344CB8AC3E}">
        <p14:creationId xmlns:p14="http://schemas.microsoft.com/office/powerpoint/2010/main" val="327342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8666" y="906621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Octobre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4517" y="-34809"/>
            <a:ext cx="6474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SHIAI IDF – 2025/2026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803136" y="933787"/>
            <a:ext cx="1512786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19033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709418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0" y="599390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" y="5875814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230105" y="151190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8145041" y="373992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80" name="Rectangle à coins arrondis 8">
            <a:extLst>
              <a:ext uri="{FF2B5EF4-FFF2-40B4-BE49-F238E27FC236}">
                <a16:creationId xmlns:a16="http://schemas.microsoft.com/office/drawing/2014/main" id="{3F6A96E3-8CD2-03EF-811A-DF0765C9AE08}"/>
              </a:ext>
            </a:extLst>
          </p:cNvPr>
          <p:cNvSpPr/>
          <p:nvPr/>
        </p:nvSpPr>
        <p:spPr>
          <a:xfrm>
            <a:off x="2148381" y="1554000"/>
            <a:ext cx="2396616" cy="649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16/11/25</a:t>
            </a:r>
          </a:p>
          <a:p>
            <a:pPr algn="ctr"/>
            <a:r>
              <a:rPr lang="fr-FR" sz="1200" dirty="0"/>
              <a:t>1-4 DAN F/1-2 DAN M 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3D547ED6-7393-5AE9-C793-DA3FDE47DC37}"/>
              </a:ext>
            </a:extLst>
          </p:cNvPr>
          <p:cNvSpPr/>
          <p:nvPr/>
        </p:nvSpPr>
        <p:spPr>
          <a:xfrm>
            <a:off x="2122755" y="2973669"/>
            <a:ext cx="2422242" cy="598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30/11/25</a:t>
            </a:r>
          </a:p>
          <a:p>
            <a:pPr algn="ctr"/>
            <a:r>
              <a:rPr lang="fr-FR" sz="1200" dirty="0"/>
              <a:t>2 DAN M/1-2 F  Dept 95</a:t>
            </a:r>
          </a:p>
          <a:p>
            <a:pPr algn="ctr"/>
            <a:r>
              <a:rPr lang="fr-FR" sz="1200" dirty="0"/>
              <a:t>1-2 M Dept 77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19C3C25E-FC45-7931-BC36-18B7F80F440C}"/>
              </a:ext>
            </a:extLst>
          </p:cNvPr>
          <p:cNvSpPr/>
          <p:nvPr/>
        </p:nvSpPr>
        <p:spPr>
          <a:xfrm>
            <a:off x="4709418" y="1577828"/>
            <a:ext cx="1654212" cy="65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07/12/25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0" name="Rectangle à coins arrondis 8">
            <a:extLst>
              <a:ext uri="{FF2B5EF4-FFF2-40B4-BE49-F238E27FC236}">
                <a16:creationId xmlns:a16="http://schemas.microsoft.com/office/drawing/2014/main" id="{E512E9D5-F6B7-CAAF-E009-7316A8C160E1}"/>
              </a:ext>
            </a:extLst>
          </p:cNvPr>
          <p:cNvSpPr/>
          <p:nvPr/>
        </p:nvSpPr>
        <p:spPr>
          <a:xfrm>
            <a:off x="4784438" y="2345143"/>
            <a:ext cx="1878451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14/12/25</a:t>
            </a:r>
          </a:p>
          <a:p>
            <a:pPr algn="ctr"/>
            <a:r>
              <a:rPr lang="fr-FR" sz="1200" dirty="0"/>
              <a:t>1-2 DAN M/1-4 DAN F</a:t>
            </a:r>
          </a:p>
          <a:p>
            <a:pPr algn="ctr"/>
            <a:r>
              <a:rPr lang="fr-FR" sz="1200" dirty="0"/>
              <a:t>Dept 75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CB639EDB-F12C-700F-AA4D-735DB2082A54}"/>
              </a:ext>
            </a:extLst>
          </p:cNvPr>
          <p:cNvSpPr/>
          <p:nvPr/>
        </p:nvSpPr>
        <p:spPr>
          <a:xfrm>
            <a:off x="1809679" y="5204024"/>
            <a:ext cx="2299383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19/04/26</a:t>
            </a:r>
          </a:p>
          <a:p>
            <a:pPr algn="ctr"/>
            <a:r>
              <a:rPr lang="fr-FR" sz="1200" dirty="0"/>
              <a:t>1-4 DAN M/3-4 DAN F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35" name="Rectangle à coins arrondis 27">
            <a:extLst>
              <a:ext uri="{FF2B5EF4-FFF2-40B4-BE49-F238E27FC236}">
                <a16:creationId xmlns:a16="http://schemas.microsoft.com/office/drawing/2014/main" id="{36562314-7786-5EBB-9153-8EADF8B02B6C}"/>
              </a:ext>
            </a:extLst>
          </p:cNvPr>
          <p:cNvSpPr/>
          <p:nvPr/>
        </p:nvSpPr>
        <p:spPr>
          <a:xfrm>
            <a:off x="2057345" y="3812271"/>
            <a:ext cx="165363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37" name="Rectangle à coins arrondis 8">
            <a:extLst>
              <a:ext uri="{FF2B5EF4-FFF2-40B4-BE49-F238E27FC236}">
                <a16:creationId xmlns:a16="http://schemas.microsoft.com/office/drawing/2014/main" id="{FB6F0780-BD71-FCA9-8BB3-4F1C1B25BA84}"/>
              </a:ext>
            </a:extLst>
          </p:cNvPr>
          <p:cNvSpPr/>
          <p:nvPr/>
        </p:nvSpPr>
        <p:spPr>
          <a:xfrm>
            <a:off x="1882728" y="4315152"/>
            <a:ext cx="2216001" cy="830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11/04/26</a:t>
            </a:r>
          </a:p>
          <a:p>
            <a:pPr algn="ctr"/>
            <a:r>
              <a:rPr lang="fr-FR" sz="1200" dirty="0"/>
              <a:t>1-2 DAN F/1-4 DAN M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6509F253-1D45-780C-BDF1-3C25ED875948}"/>
              </a:ext>
            </a:extLst>
          </p:cNvPr>
          <p:cNvSpPr/>
          <p:nvPr/>
        </p:nvSpPr>
        <p:spPr>
          <a:xfrm>
            <a:off x="200696" y="1602654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12/10/25</a:t>
            </a:r>
          </a:p>
          <a:p>
            <a:pPr algn="ctr"/>
            <a:r>
              <a:rPr lang="fr-FR" sz="1200" dirty="0"/>
              <a:t>1-4 DAN M/F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15959A2E-842F-3094-2AFF-537500BA06E9}"/>
              </a:ext>
            </a:extLst>
          </p:cNvPr>
          <p:cNvSpPr/>
          <p:nvPr/>
        </p:nvSpPr>
        <p:spPr>
          <a:xfrm>
            <a:off x="6820082" y="1625479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18/01/26</a:t>
            </a:r>
          </a:p>
          <a:p>
            <a:pPr algn="ctr"/>
            <a:r>
              <a:rPr lang="fr-FR" sz="1200" dirty="0"/>
              <a:t>1-4 DAN F/M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" name="Rectangle à coins arrondis 19">
            <a:extLst>
              <a:ext uri="{FF2B5EF4-FFF2-40B4-BE49-F238E27FC236}">
                <a16:creationId xmlns:a16="http://schemas.microsoft.com/office/drawing/2014/main" id="{AD2D605C-EEEF-86E2-6247-B37F00B0B2E4}"/>
              </a:ext>
            </a:extLst>
          </p:cNvPr>
          <p:cNvSpPr/>
          <p:nvPr/>
        </p:nvSpPr>
        <p:spPr>
          <a:xfrm>
            <a:off x="675674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Janvier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C5B7A4E3-857D-D42A-DDA7-C208093B26EC}"/>
              </a:ext>
            </a:extLst>
          </p:cNvPr>
          <p:cNvSpPr/>
          <p:nvPr/>
        </p:nvSpPr>
        <p:spPr>
          <a:xfrm>
            <a:off x="2097275" y="6045368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26/04/26</a:t>
            </a:r>
          </a:p>
          <a:p>
            <a:pPr algn="ctr"/>
            <a:r>
              <a:rPr lang="fr-FR" sz="1200" dirty="0"/>
              <a:t>1-2 DAN F/M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FA7088B9-4EF6-56FE-6939-412166698AB4}"/>
              </a:ext>
            </a:extLst>
          </p:cNvPr>
          <p:cNvSpPr/>
          <p:nvPr/>
        </p:nvSpPr>
        <p:spPr>
          <a:xfrm>
            <a:off x="8145041" y="5171591"/>
            <a:ext cx="3189791" cy="91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14/06/26</a:t>
            </a:r>
          </a:p>
          <a:p>
            <a:pPr algn="ctr"/>
            <a:r>
              <a:rPr lang="fr-FR" sz="1200" dirty="0"/>
              <a:t>1-2 DAN M Dept 92 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endParaRPr lang="fr-FR" sz="1200" dirty="0"/>
          </a:p>
          <a:p>
            <a:pPr algn="ctr"/>
            <a:r>
              <a:rPr lang="fr-FR" sz="1200" dirty="0"/>
              <a:t>1-2 DAN M/1-4 DAN F Dept 75</a:t>
            </a:r>
          </a:p>
          <a:p>
            <a:pPr algn="ctr"/>
            <a:r>
              <a:rPr lang="fr-FR" sz="1200" dirty="0"/>
              <a:t> 1-2 DAN F/M  Dept 78</a:t>
            </a:r>
            <a:r>
              <a:rPr lang="fr-FR" sz="1200" dirty="0">
                <a:solidFill>
                  <a:srgbClr val="FF0000"/>
                </a:solidFill>
              </a:rPr>
              <a:t> *</a:t>
            </a:r>
            <a:r>
              <a:rPr lang="fr-FR" sz="1200" dirty="0"/>
              <a:t> </a:t>
            </a:r>
          </a:p>
          <a:p>
            <a:pPr algn="ctr"/>
            <a:endParaRPr lang="fr-FR" sz="1200" dirty="0"/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ABC89158-DCE8-0EE4-0AAD-14E5F1B66578}"/>
              </a:ext>
            </a:extLst>
          </p:cNvPr>
          <p:cNvSpPr/>
          <p:nvPr/>
        </p:nvSpPr>
        <p:spPr>
          <a:xfrm>
            <a:off x="8145041" y="4347109"/>
            <a:ext cx="1654212" cy="712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07/06/26</a:t>
            </a:r>
          </a:p>
          <a:p>
            <a:pPr algn="ctr"/>
            <a:r>
              <a:rPr lang="fr-FR" sz="1200" dirty="0"/>
              <a:t>1-4 DAN M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22DAC8-D413-8FDB-6913-C7C3E8B01C10}"/>
              </a:ext>
            </a:extLst>
          </p:cNvPr>
          <p:cNvSpPr txBox="1"/>
          <p:nvPr/>
        </p:nvSpPr>
        <p:spPr>
          <a:xfrm>
            <a:off x="10397919" y="6427018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42DB7288-2409-DFA2-26F8-DCC05FF4788C}"/>
              </a:ext>
            </a:extLst>
          </p:cNvPr>
          <p:cNvSpPr/>
          <p:nvPr/>
        </p:nvSpPr>
        <p:spPr>
          <a:xfrm>
            <a:off x="2148381" y="2311893"/>
            <a:ext cx="2396616" cy="5348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22/11/25</a:t>
            </a:r>
          </a:p>
          <a:p>
            <a:pPr algn="ctr"/>
            <a:r>
              <a:rPr lang="fr-FR" sz="1200" dirty="0"/>
              <a:t>JUJITSU Dept 95</a:t>
            </a:r>
          </a:p>
        </p:txBody>
      </p: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6002E4FB-6B62-1D67-6390-7391C5F30534}"/>
              </a:ext>
            </a:extLst>
          </p:cNvPr>
          <p:cNvSpPr/>
          <p:nvPr/>
        </p:nvSpPr>
        <p:spPr>
          <a:xfrm>
            <a:off x="4784439" y="3781139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8C6D1BC8-1FDD-4812-EA04-221425E9557E}"/>
              </a:ext>
            </a:extLst>
          </p:cNvPr>
          <p:cNvSpPr/>
          <p:nvPr/>
        </p:nvSpPr>
        <p:spPr>
          <a:xfrm>
            <a:off x="4709418" y="5242250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31/05/26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F1A7CFF1-BF92-09EF-71C6-7E781022A173}"/>
              </a:ext>
            </a:extLst>
          </p:cNvPr>
          <p:cNvSpPr/>
          <p:nvPr/>
        </p:nvSpPr>
        <p:spPr>
          <a:xfrm>
            <a:off x="4658279" y="4407793"/>
            <a:ext cx="204732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24/05/26</a:t>
            </a:r>
          </a:p>
          <a:p>
            <a:pPr algn="ctr"/>
            <a:r>
              <a:rPr lang="fr-FR" sz="1200" dirty="0"/>
              <a:t>1-2 DAN M/ 1-4 DAN 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B56C48B-12F5-0495-5963-CF9259EF2520}"/>
              </a:ext>
            </a:extLst>
          </p:cNvPr>
          <p:cNvSpPr txBox="1"/>
          <p:nvPr/>
        </p:nvSpPr>
        <p:spPr>
          <a:xfrm>
            <a:off x="8774584" y="6226132"/>
            <a:ext cx="2660205" cy="427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FF0000"/>
                </a:solidFill>
              </a:rPr>
              <a:t>Ouvert uniquement aux licenciés du  département</a:t>
            </a:r>
          </a:p>
        </p:txBody>
      </p:sp>
    </p:spTree>
    <p:extLst>
      <p:ext uri="{BB962C8B-B14F-4D97-AF65-F5344CB8AC3E}">
        <p14:creationId xmlns:p14="http://schemas.microsoft.com/office/powerpoint/2010/main" val="72108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9dc36de-1d28-4c1c-9013-0c27437b4c01" xsi:nil="true"/>
    <_ip_UnifiedCompliancePolicyProperties xmlns="http://schemas.microsoft.com/sharepoint/v3" xsi:nil="true"/>
    <lcf76f155ced4ddcb4097134ff3c332f xmlns="26263495-8477-43bc-8c7c-58a7cde3ba2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0F7C8D60B14A9EB298FFF6D0B2D9" ma:contentTypeVersion="17" ma:contentTypeDescription="Crée un document." ma:contentTypeScope="" ma:versionID="4fb56d0aa79b2240c3bf61854dccb1f7">
  <xsd:schema xmlns:xsd="http://www.w3.org/2001/XMLSchema" xmlns:xs="http://www.w3.org/2001/XMLSchema" xmlns:p="http://schemas.microsoft.com/office/2006/metadata/properties" xmlns:ns1="http://schemas.microsoft.com/sharepoint/v3" xmlns:ns2="26263495-8477-43bc-8c7c-58a7cde3ba25" xmlns:ns3="89dc36de-1d28-4c1c-9013-0c27437b4c01" targetNamespace="http://schemas.microsoft.com/office/2006/metadata/properties" ma:root="true" ma:fieldsID="100875f29661fc40506ed6c544d85638" ns1:_="" ns2:_="" ns3:_="">
    <xsd:import namespace="http://schemas.microsoft.com/sharepoint/v3"/>
    <xsd:import namespace="26263495-8477-43bc-8c7c-58a7cde3ba25"/>
    <xsd:import namespace="89dc36de-1d28-4c1c-9013-0c27437b4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495-8477-43bc-8c7c-58a7cde3b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c36de-1d28-4c1c-9013-0c27437b4c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de2092-eafb-4e98-9dc5-de41470eb685}" ma:internalName="TaxCatchAll" ma:showField="CatchAllData" ma:web="89dc36de-1d28-4c1c-9013-0c27437b4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08256-6B02-451F-A953-6B012BBE0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AB676E-6342-4621-A683-FB320AA7A4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9dc36de-1d28-4c1c-9013-0c27437b4c01"/>
    <ds:schemaRef ds:uri="26263495-8477-43bc-8c7c-58a7cde3ba25"/>
  </ds:schemaRefs>
</ds:datastoreItem>
</file>

<file path=customXml/itemProps3.xml><?xml version="1.0" encoding="utf-8"?>
<ds:datastoreItem xmlns:ds="http://schemas.openxmlformats.org/officeDocument/2006/customXml" ds:itemID="{E032DC56-404E-48F8-AD5D-56D1ACDF4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263495-8477-43bc-8c7c-58a7cde3ba25"/>
    <ds:schemaRef ds:uri="89dc36de-1d28-4c1c-9013-0c27437b4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585</Words>
  <Application>Microsoft Office PowerPoint</Application>
  <PresentationFormat>Grand écran</PresentationFormat>
  <Paragraphs>185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Bahnschrift Light Condensed</vt:lpstr>
      <vt:lpstr>Bahnschrift Light SemiCondensed</vt:lpstr>
      <vt:lpstr>Calibri</vt:lpstr>
      <vt:lpstr>Century Gothic</vt:lpstr>
      <vt:lpstr>Helvetica Neue</vt:lpstr>
      <vt:lpstr>Helvetica Neue Light</vt:lpstr>
      <vt:lpstr>Open Sans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Séminaire de la Ligue IDF de judo</dc:title>
  <dc:creator>Utilisateur</dc:creator>
  <cp:lastModifiedBy>Frederic FEUILLET</cp:lastModifiedBy>
  <cp:revision>324</cp:revision>
  <cp:lastPrinted>2022-05-25T05:39:47Z</cp:lastPrinted>
  <dcterms:created xsi:type="dcterms:W3CDTF">2016-05-31T13:18:44Z</dcterms:created>
  <dcterms:modified xsi:type="dcterms:W3CDTF">2026-02-16T10:28:04Z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0x010100DE460F7C8D60B14A9EB298FFF6D0B2D9</vt:lpwstr>
  </property>
</Properties>
</file>